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4" r:id="rId4"/>
    <p:sldMasterId id="2147483675" r:id="rId5"/>
    <p:sldMasterId id="2147483676" r:id="rId6"/>
    <p:sldMasterId id="214748367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Lst>
  <p:sldSz cy="5143500" cx="9144000"/>
  <p:notesSz cx="6858000" cy="9144000"/>
  <p:embeddedFontLst>
    <p:embeddedFont>
      <p:font typeface="Raleway SemiBold"/>
      <p:regular r:id="rId82"/>
      <p:bold r:id="rId83"/>
      <p:italic r:id="rId84"/>
      <p:boldItalic r:id="rId85"/>
    </p:embeddedFont>
    <p:embeddedFont>
      <p:font typeface="Raleway"/>
      <p:regular r:id="rId86"/>
      <p:bold r:id="rId87"/>
      <p:italic r:id="rId88"/>
      <p:boldItalic r:id="rId89"/>
    </p:embeddedFont>
    <p:embeddedFont>
      <p:font typeface="Nunito"/>
      <p:regular r:id="rId90"/>
      <p:bold r:id="rId91"/>
      <p:italic r:id="rId92"/>
      <p:boldItalic r:id="rId93"/>
    </p:embeddedFont>
    <p:embeddedFont>
      <p:font typeface="Raleway Medium"/>
      <p:regular r:id="rId94"/>
      <p:bold r:id="rId95"/>
      <p:italic r:id="rId96"/>
      <p:boldItalic r:id="rId97"/>
    </p:embeddedFont>
    <p:embeddedFont>
      <p:font typeface="Barlow Light"/>
      <p:regular r:id="rId98"/>
      <p:bold r:id="rId99"/>
      <p:italic r:id="rId100"/>
      <p:boldItalic r:id="rId101"/>
    </p:embeddedFont>
    <p:embeddedFont>
      <p:font typeface="Barlow"/>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5BAE9F9-FDA6-42AA-80F7-BF972BEBB984}">
  <a:tblStyle styleId="{D5BAE9F9-FDA6-42AA-80F7-BF972BEBB98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A4D6293-A584-4DCF-97E7-36CC0F431777}"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C53E47B-B6AE-4C34-A6F5-0C112156F72B}" styleName="Table_2">
    <a:wholeTbl>
      <a:tcTxStyle b="off" i="off">
        <a:font>
          <a:latin typeface="Arial"/>
          <a:ea typeface="Arial"/>
          <a:cs typeface="Arial"/>
        </a:font>
        <a:schemeClr val="dk1"/>
      </a:tcTxStyle>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chemeClr val="accent3"/>
              </a:solidFill>
              <a:prstDash val="solid"/>
              <a:round/>
              <a:headEnd len="sm" w="sm" type="none"/>
              <a:tailEnd len="sm" w="sm" type="none"/>
            </a:ln>
          </a:insideH>
          <a:insideV>
            <a:ln cap="flat" cmpd="sng" w="9525">
              <a:solidFill>
                <a:schemeClr val="accent3"/>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40000"/>
            </a:schemeClr>
          </a:solidFill>
        </a:fill>
      </a:tcStyle>
    </a:band1H>
    <a:band2H>
      <a:tcTxStyle/>
    </a:band2H>
    <a:band1V>
      <a:tcTxStyle/>
      <a:tcStyle>
        <a:tcBdr>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tcBdr>
        <a:fill>
          <a:solidFill>
            <a:schemeClr val="accent3">
              <a:alpha val="40000"/>
            </a:schemeClr>
          </a:solidFill>
        </a:fill>
      </a:tcStyle>
    </a:band1V>
    <a:band2V>
      <a:tcTxStyle/>
    </a:band2V>
    <a:lastCol>
      <a:tcTxStyle b="on"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chemeClr val="accent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chemeClr val="accent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Arial"/>
          <a:ea typeface="Arial"/>
          <a:cs typeface="Arial"/>
        </a:font>
        <a:schemeClr val="lt1"/>
      </a:tcTxStyle>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3"/>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5" Type="http://schemas.openxmlformats.org/officeDocument/2006/relationships/font" Target="fonts/Barlow-boldItalic.fntdata"/><Relationship Id="rId104" Type="http://schemas.openxmlformats.org/officeDocument/2006/relationships/font" Target="fonts/Barlow-italic.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Barlow-bold.fntdata"/><Relationship Id="rId102" Type="http://schemas.openxmlformats.org/officeDocument/2006/relationships/font" Target="fonts/Barlow-regular.fntdata"/><Relationship Id="rId101" Type="http://schemas.openxmlformats.org/officeDocument/2006/relationships/font" Target="fonts/BarlowLight-boldItalic.fntdata"/><Relationship Id="rId100" Type="http://schemas.openxmlformats.org/officeDocument/2006/relationships/font" Target="fonts/BarlowLight-italic.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RalewayMedium-bold.fntdata"/><Relationship Id="rId94" Type="http://schemas.openxmlformats.org/officeDocument/2006/relationships/font" Target="fonts/RalewayMedium-regular.fntdata"/><Relationship Id="rId97" Type="http://schemas.openxmlformats.org/officeDocument/2006/relationships/font" Target="fonts/RalewayMedium-boldItalic.fntdata"/><Relationship Id="rId96" Type="http://schemas.openxmlformats.org/officeDocument/2006/relationships/font" Target="fonts/RalewayMedium-italic.fntdata"/><Relationship Id="rId11" Type="http://schemas.openxmlformats.org/officeDocument/2006/relationships/slide" Target="slides/slide3.xml"/><Relationship Id="rId99" Type="http://schemas.openxmlformats.org/officeDocument/2006/relationships/font" Target="fonts/BarlowLight-bold.fntdata"/><Relationship Id="rId10" Type="http://schemas.openxmlformats.org/officeDocument/2006/relationships/slide" Target="slides/slide2.xml"/><Relationship Id="rId98" Type="http://schemas.openxmlformats.org/officeDocument/2006/relationships/font" Target="fonts/BarlowLight-regular.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Nunito-bold.fntdata"/><Relationship Id="rId90" Type="http://schemas.openxmlformats.org/officeDocument/2006/relationships/font" Target="fonts/Nunito-regular.fntdata"/><Relationship Id="rId93" Type="http://schemas.openxmlformats.org/officeDocument/2006/relationships/font" Target="fonts/Nunito-boldItalic.fntdata"/><Relationship Id="rId92" Type="http://schemas.openxmlformats.org/officeDocument/2006/relationships/font" Target="fonts/Nunito-italic.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font" Target="fonts/RalewaySemiBold-italic.fntdata"/><Relationship Id="rId83" Type="http://schemas.openxmlformats.org/officeDocument/2006/relationships/font" Target="fonts/RalewaySemiBold-bold.fntdata"/><Relationship Id="rId86" Type="http://schemas.openxmlformats.org/officeDocument/2006/relationships/font" Target="fonts/Raleway-regular.fntdata"/><Relationship Id="rId85" Type="http://schemas.openxmlformats.org/officeDocument/2006/relationships/font" Target="fonts/RalewaySemiBold-boldItalic.fntdata"/><Relationship Id="rId88" Type="http://schemas.openxmlformats.org/officeDocument/2006/relationships/font" Target="fonts/Raleway-italic.fntdata"/><Relationship Id="rId87" Type="http://schemas.openxmlformats.org/officeDocument/2006/relationships/font" Target="fonts/Raleway-bold.fntdata"/><Relationship Id="rId89" Type="http://schemas.openxmlformats.org/officeDocument/2006/relationships/font" Target="fonts/Raleway-boldItalic.fntdata"/><Relationship Id="rId80" Type="http://schemas.openxmlformats.org/officeDocument/2006/relationships/slide" Target="slides/slide72.xml"/><Relationship Id="rId82" Type="http://schemas.openxmlformats.org/officeDocument/2006/relationships/font" Target="fonts/RalewaySemiBold-regular.fntdata"/><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buntu.com/download/desktop" TargetMode="External"/><Relationship Id="rId3" Type="http://schemas.openxmlformats.org/officeDocument/2006/relationships/hyperlink" Target="https://www.debian.org/distrib/netinst"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0" Type="http://schemas.openxmlformats.org/officeDocument/2006/relationships/hyperlink" Target="https://en.wiktionary.org/wiki/you#English" TargetMode="External"/><Relationship Id="rId22" Type="http://schemas.openxmlformats.org/officeDocument/2006/relationships/hyperlink" Target="https://en.wiktionary.org/wiki/him#English" TargetMode="External"/><Relationship Id="rId21" Type="http://schemas.openxmlformats.org/officeDocument/2006/relationships/hyperlink" Target="https://en.wiktionary.org/wiki/feed#English" TargetMode="External"/><Relationship Id="rId24" Type="http://schemas.openxmlformats.org/officeDocument/2006/relationships/hyperlink" Target="https://en.wiktionary.org/wiki/a#English" TargetMode="External"/><Relationship Id="rId23" Type="http://schemas.openxmlformats.org/officeDocument/2006/relationships/hyperlink" Target="https://en.wiktionary.org/wiki/for#English" TargetMode="External"/><Relationship Id="rId1" Type="http://schemas.openxmlformats.org/officeDocument/2006/relationships/notesMaster" Target="../notesMasters/notesMaster1.xml"/><Relationship Id="rId2" Type="http://schemas.openxmlformats.org/officeDocument/2006/relationships/hyperlink" Target="https://en.wiktionary.org/wiki/give#English" TargetMode="External"/><Relationship Id="rId3" Type="http://schemas.openxmlformats.org/officeDocument/2006/relationships/hyperlink" Target="https://en.wiktionary.org/wiki/a#English" TargetMode="External"/><Relationship Id="rId4" Type="http://schemas.openxmlformats.org/officeDocument/2006/relationships/hyperlink" Target="https://en.wiktionary.org/wiki/man#English" TargetMode="External"/><Relationship Id="rId9" Type="http://schemas.openxmlformats.org/officeDocument/2006/relationships/hyperlink" Target="https://en.wiktionary.org/wiki/feed#English" TargetMode="External"/><Relationship Id="rId25" Type="http://schemas.openxmlformats.org/officeDocument/2006/relationships/hyperlink" Target="https://en.wiktionary.org/wiki/lifetime#English" TargetMode="External"/><Relationship Id="rId5" Type="http://schemas.openxmlformats.org/officeDocument/2006/relationships/hyperlink" Target="https://en.wiktionary.org/wiki/a#English" TargetMode="External"/><Relationship Id="rId6" Type="http://schemas.openxmlformats.org/officeDocument/2006/relationships/hyperlink" Target="https://en.wiktionary.org/wiki/fish#English" TargetMode="External"/><Relationship Id="rId7" Type="http://schemas.openxmlformats.org/officeDocument/2006/relationships/hyperlink" Target="https://en.wiktionary.org/wiki/and#English" TargetMode="External"/><Relationship Id="rId8" Type="http://schemas.openxmlformats.org/officeDocument/2006/relationships/hyperlink" Target="https://en.wiktionary.org/wiki/you#English" TargetMode="External"/><Relationship Id="rId11" Type="http://schemas.openxmlformats.org/officeDocument/2006/relationships/hyperlink" Target="https://en.wiktionary.org/wiki/for#English" TargetMode="External"/><Relationship Id="rId10" Type="http://schemas.openxmlformats.org/officeDocument/2006/relationships/hyperlink" Target="https://en.wiktionary.org/wiki/him#English" TargetMode="External"/><Relationship Id="rId13" Type="http://schemas.openxmlformats.org/officeDocument/2006/relationships/hyperlink" Target="https://en.wiktionary.org/wiki/day#English" TargetMode="External"/><Relationship Id="rId12" Type="http://schemas.openxmlformats.org/officeDocument/2006/relationships/hyperlink" Target="https://en.wiktionary.org/wiki/a#English" TargetMode="External"/><Relationship Id="rId15" Type="http://schemas.openxmlformats.org/officeDocument/2006/relationships/hyperlink" Target="https://en.wiktionary.org/wiki/a#English" TargetMode="External"/><Relationship Id="rId14" Type="http://schemas.openxmlformats.org/officeDocument/2006/relationships/hyperlink" Target="https://en.wiktionary.org/wiki/teach#English" TargetMode="External"/><Relationship Id="rId17" Type="http://schemas.openxmlformats.org/officeDocument/2006/relationships/hyperlink" Target="https://en.wiktionary.org/wiki/to#English" TargetMode="External"/><Relationship Id="rId16" Type="http://schemas.openxmlformats.org/officeDocument/2006/relationships/hyperlink" Target="https://en.wiktionary.org/wiki/man#English" TargetMode="External"/><Relationship Id="rId19" Type="http://schemas.openxmlformats.org/officeDocument/2006/relationships/hyperlink" Target="https://en.wiktionary.org/wiki/and#English" TargetMode="External"/><Relationship Id="rId18" Type="http://schemas.openxmlformats.org/officeDocument/2006/relationships/hyperlink" Target="https://en.wiktionary.org/wiki/fish#English"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0" Type="http://schemas.openxmlformats.org/officeDocument/2006/relationships/hyperlink" Target="https://en.wikipedia.org/wiki/Package_(package_management_system)" TargetMode="External"/><Relationship Id="rId22" Type="http://schemas.openxmlformats.org/officeDocument/2006/relationships/hyperlink" Target="https://en.wikipedia.org/wiki/Linux_distribution#cite_note-3" TargetMode="External"/><Relationship Id="rId21" Type="http://schemas.openxmlformats.org/officeDocument/2006/relationships/hyperlink" Target="https://en.wikipedia.org/wiki/Software_repository" TargetMode="External"/><Relationship Id="rId24" Type="http://schemas.openxmlformats.org/officeDocument/2006/relationships/hyperlink" Target="https://en.wikipedia.org/wiki/Debian-Installer" TargetMode="External"/><Relationship Id="rId23" Type="http://schemas.openxmlformats.org/officeDocument/2006/relationships/hyperlink" Target="https://en.wikipedia.org/wiki/Linux_distribution#cite_note-4" TargetMode="External"/><Relationship Id="rId1" Type="http://schemas.openxmlformats.org/officeDocument/2006/relationships/notesMaster" Target="../notesMasters/notesMaster1.xml"/><Relationship Id="rId2" Type="http://schemas.openxmlformats.org/officeDocument/2006/relationships/hyperlink" Target="https://en.wikipedia.org/wiki/Operating_system" TargetMode="External"/><Relationship Id="rId3" Type="http://schemas.openxmlformats.org/officeDocument/2006/relationships/hyperlink" Target="https://en.wikipedia.org/wiki/Linux_kernel" TargetMode="External"/><Relationship Id="rId4" Type="http://schemas.openxmlformats.org/officeDocument/2006/relationships/hyperlink" Target="https://en.wikipedia.org/wiki/Embedded_device" TargetMode="External"/><Relationship Id="rId9" Type="http://schemas.openxmlformats.org/officeDocument/2006/relationships/hyperlink" Target="https://en.wikipedia.org/wiki/Rocks_Cluster_Distribution" TargetMode="External"/><Relationship Id="rId26" Type="http://schemas.openxmlformats.org/officeDocument/2006/relationships/hyperlink" Target="https://en.wikipedia.org/wiki/Linux_distribution" TargetMode="External"/><Relationship Id="rId25" Type="http://schemas.openxmlformats.org/officeDocument/2006/relationships/hyperlink" Target="https://en.wikipedia.org/wiki/Anaconda_(installer)" TargetMode="External"/><Relationship Id="rId5" Type="http://schemas.openxmlformats.org/officeDocument/2006/relationships/hyperlink" Target="https://en.wikipedia.org/wiki/OpenWrt" TargetMode="External"/><Relationship Id="rId6" Type="http://schemas.openxmlformats.org/officeDocument/2006/relationships/hyperlink" Target="https://en.wikipedia.org/wiki/Personal_computer" TargetMode="External"/><Relationship Id="rId7" Type="http://schemas.openxmlformats.org/officeDocument/2006/relationships/hyperlink" Target="https://en.wikipedia.org/wiki/Linux_Mint" TargetMode="External"/><Relationship Id="rId8" Type="http://schemas.openxmlformats.org/officeDocument/2006/relationships/hyperlink" Target="https://en.wikipedia.org/wiki/Supercomputer" TargetMode="External"/><Relationship Id="rId11" Type="http://schemas.openxmlformats.org/officeDocument/2006/relationships/hyperlink" Target="https://en.wikipedia.org/wiki/Window_system" TargetMode="External"/><Relationship Id="rId10" Type="http://schemas.openxmlformats.org/officeDocument/2006/relationships/hyperlink" Target="https://en.wikipedia.org/wiki/GNU" TargetMode="External"/><Relationship Id="rId13" Type="http://schemas.openxmlformats.org/officeDocument/2006/relationships/hyperlink" Target="https://en.wikipedia.org/wiki/Window_manager" TargetMode="External"/><Relationship Id="rId12" Type="http://schemas.openxmlformats.org/officeDocument/2006/relationships/hyperlink" Target="https://en.wikipedia.org/wiki/X_Window_System" TargetMode="External"/><Relationship Id="rId15" Type="http://schemas.openxmlformats.org/officeDocument/2006/relationships/hyperlink" Target="https://en.wikipedia.org/wiki/Free_and_open-source_software" TargetMode="External"/><Relationship Id="rId14" Type="http://schemas.openxmlformats.org/officeDocument/2006/relationships/hyperlink" Target="https://en.wikipedia.org/wiki/Desktop_environment" TargetMode="External"/><Relationship Id="rId17" Type="http://schemas.openxmlformats.org/officeDocument/2006/relationships/hyperlink" Target="https://en.wikipedia.org/wiki/Source_code" TargetMode="External"/><Relationship Id="rId16" Type="http://schemas.openxmlformats.org/officeDocument/2006/relationships/hyperlink" Target="https://en.wikipedia.org/wiki/Free_and_open-source_software" TargetMode="External"/><Relationship Id="rId19" Type="http://schemas.openxmlformats.org/officeDocument/2006/relationships/hyperlink" Target="https://en.wikipedia.org/wiki/Linux_distribution#cite_note-2" TargetMode="External"/><Relationship Id="rId18" Type="http://schemas.openxmlformats.org/officeDocument/2006/relationships/hyperlink" Target="https://en.wikipedia.org/wiki/Proprietary_software"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71de6ed1a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71de6ed1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Good Evening Everybody!</a:t>
            </a:r>
            <a:endParaRPr/>
          </a:p>
          <a:p>
            <a:pPr indent="0" lvl="0" marL="0" rtl="0" algn="l">
              <a:lnSpc>
                <a:spcPct val="100000"/>
              </a:lnSpc>
              <a:spcBef>
                <a:spcPts val="0"/>
              </a:spcBef>
              <a:spcAft>
                <a:spcPts val="0"/>
              </a:spcAft>
              <a:buSzPts val="1400"/>
              <a:buNone/>
            </a:pPr>
            <a:r>
              <a:rPr lang="en-US"/>
              <a:t>How are </a:t>
            </a:r>
            <a:r>
              <a:rPr lang="en-US"/>
              <a:t>you</a:t>
            </a:r>
            <a:r>
              <a:rPr lang="en-US"/>
              <a:t> doing today! By the way I am Marcus! This is my first time that I have InClass session with you!</a:t>
            </a:r>
            <a:endParaRPr/>
          </a:p>
          <a:p>
            <a:pPr indent="0" lvl="0" marL="0" rtl="0" algn="l">
              <a:lnSpc>
                <a:spcPct val="100000"/>
              </a:lnSpc>
              <a:spcBef>
                <a:spcPts val="0"/>
              </a:spcBef>
              <a:spcAft>
                <a:spcPts val="0"/>
              </a:spcAft>
              <a:buSzPts val="1400"/>
              <a:buNone/>
            </a:pPr>
            <a:r>
              <a:rPr lang="en-US"/>
              <a:t>Let me introduce myself first, then we can start our today’s session.</a:t>
            </a:r>
            <a:endParaRPr/>
          </a:p>
          <a:p>
            <a:pPr indent="0" lvl="0" marL="0" rtl="0" algn="l">
              <a:lnSpc>
                <a:spcPct val="100000"/>
              </a:lnSpc>
              <a:spcBef>
                <a:spcPts val="0"/>
              </a:spcBef>
              <a:spcAft>
                <a:spcPts val="0"/>
              </a:spcAft>
              <a:buSzPts val="1400"/>
              <a:buNone/>
            </a:pPr>
            <a:r>
              <a:rPr lang="en-US"/>
              <a:t>I live in Germany and working as a DevOps Engineer in an Industrial IoT company in Berlin. Mostly I’ll be with you on Linux sessions and couple of other AWS sessions.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Today we are going to start our Linux Lessons!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Let’s get started, this is essentially </a:t>
            </a:r>
            <a:r>
              <a:rPr lang="en-US"/>
              <a:t>advance Linux but not such a difficult course, we’ ll cover many topics but you don’t memorise them.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Today we’re gonna cover Basics concept of Linux and File Management,</a:t>
            </a:r>
            <a:endParaRPr/>
          </a:p>
          <a:p>
            <a:pPr indent="0" lvl="0" marL="0" rtl="0" algn="l">
              <a:lnSpc>
                <a:spcPct val="100000"/>
              </a:lnSpc>
              <a:spcBef>
                <a:spcPts val="0"/>
              </a:spcBef>
              <a:spcAft>
                <a:spcPts val="0"/>
              </a:spcAft>
              <a:buSzPts val="1400"/>
              <a:buNone/>
            </a:pPr>
            <a:r>
              <a:rPr lang="en-US"/>
              <a:t>In our upcoming lessons, respectively we’ll handle Environment variables, and how to manage users &amp; groups on Linux.</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We’ll get into  Package Managers,</a:t>
            </a:r>
            <a:endParaRPr/>
          </a:p>
          <a:p>
            <a:pPr indent="0" lvl="0" marL="0" rtl="0" algn="l">
              <a:lnSpc>
                <a:spcPct val="100000"/>
              </a:lnSpc>
              <a:spcBef>
                <a:spcPts val="0"/>
              </a:spcBef>
              <a:spcAft>
                <a:spcPts val="0"/>
              </a:spcAft>
              <a:buSzPts val="1400"/>
              <a:buNone/>
            </a:pPr>
            <a:r>
              <a:rPr lang="en-US"/>
              <a:t> </a:t>
            </a:r>
            <a:endParaRPr/>
          </a:p>
          <a:p>
            <a:pPr indent="0" lvl="0" marL="0" rtl="0" algn="l">
              <a:lnSpc>
                <a:spcPct val="100000"/>
              </a:lnSpc>
              <a:spcBef>
                <a:spcPts val="0"/>
              </a:spcBef>
              <a:spcAft>
                <a:spcPts val="0"/>
              </a:spcAft>
              <a:buSzPts val="1400"/>
              <a:buNone/>
            </a:pPr>
            <a:r>
              <a:rPr lang="en-US"/>
              <a:t>after Package managers we’ll cover Filters and control Operators.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And in our last three sessions we’ll learn Bash scripting.</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c0a52455b0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gc0a52455b0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US" sz="1800"/>
              <a:t>First option is</a:t>
            </a:r>
            <a:r>
              <a:rPr lang="en-US" sz="1800"/>
              <a:t> to</a:t>
            </a:r>
            <a:r>
              <a:rPr lang="en-US" sz="1800"/>
              <a:t> use </a:t>
            </a:r>
            <a:r>
              <a:rPr b="1" lang="en-US" sz="1800"/>
              <a:t>virtual machines</a:t>
            </a:r>
            <a:r>
              <a:rPr lang="en-US" sz="1800"/>
              <a:t> on your MacOS or Windows platforms. </a:t>
            </a:r>
            <a:endParaRPr sz="1800"/>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en-US" sz="1800"/>
              <a:t>For this configuration, first you must </a:t>
            </a:r>
            <a:r>
              <a:rPr b="1" lang="en-US" sz="1800"/>
              <a:t>install Oracle VirtualBox</a:t>
            </a:r>
            <a:r>
              <a:rPr lang="en-US" sz="1800"/>
              <a:t> for Windows or MacOS or </a:t>
            </a:r>
            <a:r>
              <a:rPr b="1" lang="en-US" sz="1800"/>
              <a:t>VMware for Windows</a:t>
            </a:r>
            <a:r>
              <a:rPr lang="en-US" sz="1800"/>
              <a:t>. </a:t>
            </a:r>
            <a:endParaRPr sz="1800"/>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en-US" sz="1800"/>
              <a:t>You can just </a:t>
            </a:r>
            <a:r>
              <a:rPr b="1" lang="en-US" sz="1800"/>
              <a:t>search and find the web sites</a:t>
            </a:r>
            <a:r>
              <a:rPr lang="en-US" sz="1800"/>
              <a:t> and download the appropriate software </a:t>
            </a:r>
            <a:r>
              <a:rPr b="1" lang="en-US" sz="1800"/>
              <a:t>for your operating system</a:t>
            </a:r>
            <a:r>
              <a:rPr lang="en-US" sz="1800"/>
              <a:t>.</a:t>
            </a:r>
            <a:endParaRPr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c0a52455b0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gc0a52455b0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rPr b="1" lang="en-US" sz="1800"/>
              <a:t>After</a:t>
            </a:r>
            <a:r>
              <a:rPr lang="en-US" sz="1800"/>
              <a:t> </a:t>
            </a:r>
            <a:r>
              <a:rPr b="1" lang="en-US" sz="1800"/>
              <a:t>setting up</a:t>
            </a:r>
            <a:r>
              <a:rPr lang="en-US" sz="1800"/>
              <a:t> the appropriate </a:t>
            </a:r>
            <a:r>
              <a:rPr b="1" lang="en-US" sz="1800"/>
              <a:t>Virtual Machine</a:t>
            </a:r>
            <a:r>
              <a:rPr lang="en-US" sz="1800"/>
              <a:t> on your local computer, you can </a:t>
            </a:r>
            <a:r>
              <a:rPr b="1" lang="en-US" sz="1800"/>
              <a:t>download</a:t>
            </a:r>
            <a:r>
              <a:rPr lang="en-US" sz="1800"/>
              <a:t> and </a:t>
            </a:r>
            <a:r>
              <a:rPr b="1" lang="en-US" sz="1800"/>
              <a:t>install</a:t>
            </a:r>
            <a:r>
              <a:rPr lang="en-US" sz="1800"/>
              <a:t> one of the </a:t>
            </a:r>
            <a:r>
              <a:rPr b="1" lang="en-US" sz="1800"/>
              <a:t>Linux distros</a:t>
            </a:r>
            <a:r>
              <a:rPr lang="en-US" sz="1800"/>
              <a:t> you like. You can use the links on the screen for ubuntu and debian. You can also find other alternatives on internet as well.</a:t>
            </a:r>
            <a:endParaRPr sz="1800"/>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en-US" u="sng">
                <a:solidFill>
                  <a:schemeClr val="hlink"/>
                </a:solidFill>
                <a:hlinkClick r:id="rId2"/>
              </a:rPr>
              <a:t>https://ubuntu.com/download/desktop</a:t>
            </a:r>
            <a:endParaRPr/>
          </a:p>
          <a:p>
            <a:pPr indent="0" lvl="0" marL="0" rtl="0" algn="l">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u="sng">
                <a:solidFill>
                  <a:schemeClr val="hlink"/>
                </a:solidFill>
                <a:hlinkClick r:id="rId3"/>
              </a:rPr>
              <a:t>https://www.debian.org/distrib/netinst</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c0a52455b0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gc0a52455b0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US" sz="1800"/>
              <a:t>Another common way</a:t>
            </a:r>
            <a:r>
              <a:rPr lang="en-US" sz="1800"/>
              <a:t> for using </a:t>
            </a:r>
            <a:r>
              <a:rPr b="1" lang="en-US" sz="1800"/>
              <a:t>Linux on Windows</a:t>
            </a:r>
            <a:r>
              <a:rPr lang="en-US" sz="1800"/>
              <a:t> is “</a:t>
            </a:r>
            <a:r>
              <a:rPr b="1" lang="en-US" sz="1800"/>
              <a:t>WSL</a:t>
            </a:r>
            <a:r>
              <a:rPr lang="en-US" sz="1800"/>
              <a:t>” which stands for “</a:t>
            </a:r>
            <a:r>
              <a:rPr b="1" lang="en-US" sz="1800"/>
              <a:t>Windows Subsystem for Linux</a:t>
            </a:r>
            <a:r>
              <a:rPr lang="en-US" sz="1800"/>
              <a:t>”. </a:t>
            </a:r>
            <a:endParaRPr sz="1800"/>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en-US" sz="1800"/>
              <a:t>This alternative has </a:t>
            </a:r>
            <a:r>
              <a:rPr b="1" lang="en-US" sz="1800"/>
              <a:t>almost all the capabilities of a Linux distro</a:t>
            </a:r>
            <a:r>
              <a:rPr lang="en-US" sz="1800"/>
              <a:t>. </a:t>
            </a:r>
            <a:endParaRPr sz="1800"/>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en-US" sz="1800"/>
              <a:t>At least it is more than enough for our purposes in this course.</a:t>
            </a:r>
            <a:endParaRPr sz="18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c0a52455b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gc0a52455b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US" sz="1800"/>
              <a:t>Another</a:t>
            </a:r>
            <a:r>
              <a:rPr b="1" lang="en-US" sz="1800"/>
              <a:t> alternative</a:t>
            </a:r>
            <a:r>
              <a:rPr lang="en-US" sz="1800"/>
              <a:t> is using </a:t>
            </a:r>
            <a:r>
              <a:rPr b="1" lang="en-US" sz="1800"/>
              <a:t>LMS</a:t>
            </a:r>
            <a:r>
              <a:rPr lang="en-US" sz="1800"/>
              <a:t>. In LMS you can use “Try It” option. Although it’s a </a:t>
            </a:r>
            <a:r>
              <a:rPr b="1" lang="en-US" sz="1800"/>
              <a:t>limited version</a:t>
            </a:r>
            <a:r>
              <a:rPr lang="en-US" sz="1800"/>
              <a:t>, it is </a:t>
            </a:r>
            <a:r>
              <a:rPr b="1" lang="en-US" sz="1800"/>
              <a:t>sufficient</a:t>
            </a:r>
            <a:r>
              <a:rPr lang="en-US" sz="1800"/>
              <a:t> for our learning purposes.</a:t>
            </a:r>
            <a:endParaRPr sz="1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c0a52455b0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c0a52455b0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US" sz="1800"/>
              <a:t>Also</a:t>
            </a:r>
            <a:r>
              <a:rPr lang="en-US" sz="1800"/>
              <a:t>, y</a:t>
            </a:r>
            <a:r>
              <a:rPr lang="en-US" sz="1800"/>
              <a:t>ou can use </a:t>
            </a:r>
            <a:r>
              <a:rPr b="1" lang="en-US" sz="1800"/>
              <a:t>internet based alternatives</a:t>
            </a:r>
            <a:r>
              <a:rPr lang="en-US" sz="1800"/>
              <a:t>. Here are just </a:t>
            </a:r>
            <a:r>
              <a:rPr b="1" lang="en-US" sz="1800"/>
              <a:t>two examples</a:t>
            </a:r>
            <a:r>
              <a:rPr lang="en-US" sz="1800"/>
              <a:t>. If you like you can find many other sites that you can use as a Linux emulator.</a:t>
            </a:r>
            <a:endParaRPr sz="1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c0a52455b0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gc0a52455b0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US" sz="1800"/>
              <a:t>Another internet based alternative</a:t>
            </a:r>
            <a:r>
              <a:rPr lang="en-US" sz="1800"/>
              <a:t> </a:t>
            </a:r>
            <a:r>
              <a:rPr lang="en-US" sz="1800"/>
              <a:t>is, “</a:t>
            </a:r>
            <a:r>
              <a:rPr b="1" lang="en-US" sz="1800"/>
              <a:t>linuxzoo.net</a:t>
            </a:r>
            <a:r>
              <a:rPr lang="en-US" sz="1800"/>
              <a:t>”. </a:t>
            </a:r>
            <a:endParaRPr sz="1800"/>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en-US" sz="1800"/>
              <a:t>You need to </a:t>
            </a:r>
            <a:r>
              <a:rPr b="1" lang="en-US" sz="1800"/>
              <a:t>register first</a:t>
            </a:r>
            <a:r>
              <a:rPr lang="en-US" sz="1800"/>
              <a:t>, then you can </a:t>
            </a:r>
            <a:r>
              <a:rPr b="1" lang="en-US" sz="1800"/>
              <a:t>login</a:t>
            </a:r>
            <a:r>
              <a:rPr lang="en-US" sz="1800"/>
              <a:t> </a:t>
            </a:r>
            <a:r>
              <a:rPr b="1" lang="en-US" sz="1800"/>
              <a:t>to a remote Linux machine</a:t>
            </a:r>
            <a:r>
              <a:rPr lang="en-US" sz="1800"/>
              <a:t> and practice your abilities. However, it is </a:t>
            </a:r>
            <a:r>
              <a:rPr b="1" lang="en-US" sz="1800"/>
              <a:t>limited in</a:t>
            </a:r>
            <a:r>
              <a:rPr lang="en-US" sz="1800"/>
              <a:t> </a:t>
            </a:r>
            <a:r>
              <a:rPr b="1" lang="en-US" sz="1800"/>
              <a:t>time</a:t>
            </a:r>
            <a:r>
              <a:rPr lang="en-US" sz="1800"/>
              <a:t> and </a:t>
            </a:r>
            <a:r>
              <a:rPr b="1" lang="en-US" sz="1800"/>
              <a:t>number of users</a:t>
            </a:r>
            <a:r>
              <a:rPr lang="en-US" sz="1800"/>
              <a:t> and sometimes it’s </a:t>
            </a:r>
            <a:r>
              <a:rPr b="1" lang="en-US" sz="1800"/>
              <a:t>not easy to find an empty slot</a:t>
            </a:r>
            <a:r>
              <a:rPr lang="en-US" sz="1800"/>
              <a:t>.</a:t>
            </a:r>
            <a:endParaRPr sz="18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bcf6badcf2_0_6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gbcf6badcf2_0_6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300"/>
              <a:buNone/>
            </a:pPr>
            <a:r>
              <a:rPr b="1" lang="en-US" sz="1800"/>
              <a:t>Shell</a:t>
            </a:r>
            <a:r>
              <a:rPr lang="en-US" sz="1800"/>
              <a:t> is a </a:t>
            </a:r>
            <a:r>
              <a:rPr b="1" lang="en-US" sz="1800"/>
              <a:t>program</a:t>
            </a:r>
            <a:r>
              <a:rPr lang="en-US" sz="1800"/>
              <a:t> that </a:t>
            </a:r>
            <a:r>
              <a:rPr b="1" lang="en-US" sz="1800"/>
              <a:t>receives</a:t>
            </a:r>
            <a:r>
              <a:rPr lang="en-US" sz="1800"/>
              <a:t> the user's </a:t>
            </a:r>
            <a:r>
              <a:rPr b="1" lang="en-US" sz="1800"/>
              <a:t>commands</a:t>
            </a:r>
            <a:r>
              <a:rPr lang="en-US" sz="1800"/>
              <a:t> and </a:t>
            </a:r>
            <a:r>
              <a:rPr b="1" lang="en-US" sz="1800"/>
              <a:t>gives</a:t>
            </a:r>
            <a:r>
              <a:rPr lang="en-US" sz="1800"/>
              <a:t> them to the </a:t>
            </a:r>
            <a:r>
              <a:rPr b="1" lang="en-US" sz="1800"/>
              <a:t>operating</a:t>
            </a:r>
            <a:r>
              <a:rPr lang="en-US" sz="1800"/>
              <a:t> </a:t>
            </a:r>
            <a:r>
              <a:rPr b="1" lang="en-US" sz="1800"/>
              <a:t>system</a:t>
            </a:r>
            <a:r>
              <a:rPr lang="en-US" sz="1800"/>
              <a:t> </a:t>
            </a:r>
            <a:r>
              <a:rPr b="1" lang="en-US" sz="1800"/>
              <a:t>for</a:t>
            </a:r>
            <a:r>
              <a:rPr lang="en-US" sz="1800"/>
              <a:t> processing and displaying the </a:t>
            </a:r>
            <a:r>
              <a:rPr b="1" lang="en-US" sz="1800"/>
              <a:t>output</a:t>
            </a:r>
            <a:r>
              <a:rPr lang="en-US" sz="1800"/>
              <a:t>. We use the Shell through the </a:t>
            </a:r>
            <a:r>
              <a:rPr b="1" lang="en-US" sz="1800"/>
              <a:t>CLI</a:t>
            </a:r>
            <a:r>
              <a:rPr lang="en-US" sz="1800"/>
              <a:t> (command-line interface).</a:t>
            </a:r>
            <a:endParaRPr sz="1800"/>
          </a:p>
          <a:p>
            <a:pPr indent="0" lvl="0" marL="0" rtl="0" algn="l">
              <a:spcBef>
                <a:spcPts val="0"/>
              </a:spcBef>
              <a:spcAft>
                <a:spcPts val="0"/>
              </a:spcAft>
              <a:buSzPts val="1300"/>
              <a:buNone/>
            </a:pPr>
            <a:r>
              <a:t/>
            </a:r>
            <a:endParaRPr sz="1800"/>
          </a:p>
          <a:p>
            <a:pPr indent="0" lvl="0" marL="0" rtl="0" algn="l">
              <a:spcBef>
                <a:spcPts val="0"/>
              </a:spcBef>
              <a:spcAft>
                <a:spcPts val="0"/>
              </a:spcAft>
              <a:buSzPts val="1300"/>
              <a:buNone/>
            </a:pPr>
            <a:r>
              <a:rPr lang="en-US" sz="1800"/>
              <a:t>The </a:t>
            </a:r>
            <a:r>
              <a:rPr b="1" lang="en-US" sz="1800"/>
              <a:t>shell</a:t>
            </a:r>
            <a:r>
              <a:rPr lang="en-US" sz="1800"/>
              <a:t> is </a:t>
            </a:r>
            <a:r>
              <a:rPr b="1" lang="en-US" sz="1800"/>
              <a:t>basically a program</a:t>
            </a:r>
            <a:r>
              <a:rPr lang="en-US" sz="1800"/>
              <a:t> that takes keyboard commands and gives them to the operating system to conduct. A program called bash serves as the shell program on most Linux systems </a:t>
            </a:r>
            <a:r>
              <a:rPr lang="en-US" sz="1800">
                <a:solidFill>
                  <a:schemeClr val="dk1"/>
                </a:solidFill>
              </a:rPr>
              <a:t>(which stands for Bourne Again SHell, an enhanced version of Steve Bourne's first Unix shell application, sh)</a:t>
            </a:r>
            <a:r>
              <a:rPr lang="en-US" sz="1800"/>
              <a:t>.</a:t>
            </a:r>
            <a:endParaRPr sz="1800"/>
          </a:p>
          <a:p>
            <a:pPr indent="0" lvl="0" marL="0" rtl="0" algn="l">
              <a:spcBef>
                <a:spcPts val="0"/>
              </a:spcBef>
              <a:spcAft>
                <a:spcPts val="0"/>
              </a:spcAft>
              <a:buClr>
                <a:srgbClr val="000000"/>
              </a:buClr>
              <a:buSzPts val="1300"/>
              <a:buFont typeface="Arial"/>
              <a:buNone/>
            </a:pPr>
            <a:r>
              <a:t/>
            </a:r>
            <a:endParaRPr sz="1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bcf6badcf2_0_6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gbcf6badcf2_0_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200"/>
              <a:buNone/>
            </a:pPr>
            <a:r>
              <a:rPr lang="en-US" sz="1800"/>
              <a:t>The standard Linux shell is both a command-line interpreter and a programming language.</a:t>
            </a:r>
            <a:endParaRPr sz="1800"/>
          </a:p>
          <a:p>
            <a:pPr indent="0" lvl="0" marL="0" rtl="0" algn="l">
              <a:spcBef>
                <a:spcPts val="0"/>
              </a:spcBef>
              <a:spcAft>
                <a:spcPts val="0"/>
              </a:spcAft>
              <a:buSzPts val="1200"/>
              <a:buNone/>
            </a:pPr>
            <a:r>
              <a:rPr lang="en-US" sz="1800"/>
              <a:t>The command prompt at the beginning of the command line is a short text string. The command prompt for Linux generally shows the current user, the current host, and the appropriate directory.</a:t>
            </a:r>
            <a:endParaRPr sz="1800"/>
          </a:p>
          <a:p>
            <a:pPr indent="0" lvl="0" marL="0" rtl="0" algn="l">
              <a:spcBef>
                <a:spcPts val="0"/>
              </a:spcBef>
              <a:spcAft>
                <a:spcPts val="0"/>
              </a:spcAft>
              <a:buSzPts val="1200"/>
              <a:buNone/>
            </a:pPr>
            <a:r>
              <a:rPr lang="en-US" sz="1800"/>
              <a:t>The prompt of the command can be easily modified to display as desired more or less information. At the end of the prompt string, the $ (dollar sign) signifies that the current user is unprivileged, and the device is ready to receive feedback.</a:t>
            </a:r>
            <a:endParaRPr sz="1800"/>
          </a:p>
          <a:p>
            <a:pPr indent="0" lvl="0" marL="0" rtl="0" algn="l">
              <a:spcBef>
                <a:spcPts val="0"/>
              </a:spcBef>
              <a:spcAft>
                <a:spcPts val="0"/>
              </a:spcAft>
              <a:buClr>
                <a:srgbClr val="000000"/>
              </a:buClr>
              <a:buSzPts val="1200"/>
              <a:buFont typeface="Arial"/>
              <a:buNone/>
            </a:pPr>
            <a:r>
              <a:rPr lang="en-US" sz="1800"/>
              <a:t>The input is sent for parsing and execution to the interpreter. The most common interpreter is BASH or the Bourne Again Shell, but there are others available, some of them are using different signs instead of the dollar sign.</a:t>
            </a:r>
            <a:endParaRPr sz="18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bcf6badcf2_0_6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bcf6badcf2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When we look deeply at the command prompt we see some details about our environment. For example, here, user refers to the current logged on user. And host name is generally the machine being used. Then, the current directory, where the user is working on and lastly user type, which is a $ sign means the current user is a normal user without extra privilages.</a:t>
            </a:r>
            <a:endParaRPr sz="18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bcf6badcf2_0_7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bcf6badcf2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Though you can see the current path on your command prompt, the most used command, in my opinion, is pwd.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It is my habit to look and confirm my working directory by using this command. Especially if you are the root user, it becomes more important to know where you are on the system.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Let’s do it together please...</a:t>
            </a:r>
            <a:endParaRPr sz="18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bcf6badcf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bcf6badcf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800"/>
              <a:t>Here are the topics we will cover today. </a:t>
            </a:r>
            <a:endParaRPr sz="1800"/>
          </a:p>
          <a:p>
            <a:pPr indent="0" lvl="0" marL="0" rtl="0" algn="l">
              <a:lnSpc>
                <a:spcPct val="100000"/>
              </a:lnSpc>
              <a:spcBef>
                <a:spcPts val="0"/>
              </a:spcBef>
              <a:spcAft>
                <a:spcPts val="0"/>
              </a:spcAft>
              <a:buSzPts val="1400"/>
              <a:buNone/>
            </a:pPr>
            <a:r>
              <a:rPr lang="en-US" sz="1800"/>
              <a:t>We’ll talk about the Linux </a:t>
            </a:r>
            <a:r>
              <a:rPr lang="en-US" sz="1800"/>
              <a:t>overview</a:t>
            </a:r>
            <a:r>
              <a:rPr lang="en-US" sz="1800"/>
              <a:t> and how to get help from Linux terminal about our commands </a:t>
            </a:r>
            <a:endParaRPr sz="1800"/>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rPr lang="en-US" sz="1800"/>
              <a:t>We’ll talk about Text Editors and finally file management.</a:t>
            </a:r>
            <a:endParaRPr sz="1800"/>
          </a:p>
          <a:p>
            <a:pPr indent="0" lvl="0" marL="0" rtl="0" algn="l">
              <a:lnSpc>
                <a:spcPct val="100000"/>
              </a:lnSpc>
              <a:spcBef>
                <a:spcPts val="0"/>
              </a:spcBef>
              <a:spcAft>
                <a:spcPts val="0"/>
              </a:spcAft>
              <a:buSzPts val="1400"/>
              <a:buNone/>
            </a:pPr>
            <a:r>
              <a:t/>
            </a:r>
            <a:endParaRPr sz="1800"/>
          </a:p>
          <a:p>
            <a:pPr indent="0" lvl="0" marL="0" rtl="0" algn="l">
              <a:lnSpc>
                <a:spcPct val="100000"/>
              </a:lnSpc>
              <a:spcBef>
                <a:spcPts val="0"/>
              </a:spcBef>
              <a:spcAft>
                <a:spcPts val="0"/>
              </a:spcAft>
              <a:buSzPts val="1400"/>
              <a:buNone/>
            </a:pPr>
            <a:r>
              <a:t/>
            </a:r>
            <a:endParaRPr sz="18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bcf6badcf2_0_7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bcf6badcf2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Though you can see the current path on your command prompt, the most used command, in my opinion, is pwd.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It is my habit to look and confirm my working directory by using this command. Especially if you are the root user, it becomes more important to know where you are on the system.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Let’s do it together please...</a:t>
            </a:r>
            <a:endParaRPr sz="18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ba6720678a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4" name="Google Shape;904;gba6720678a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400"/>
              </a:spcBef>
              <a:spcAft>
                <a:spcPts val="0"/>
              </a:spcAft>
              <a:buClr>
                <a:schemeClr val="dk1"/>
              </a:buClr>
              <a:buSzPts val="1100"/>
              <a:buFont typeface="Arial"/>
              <a:buNone/>
            </a:pPr>
            <a:r>
              <a:rPr b="1" lang="en-US" sz="1550">
                <a:solidFill>
                  <a:srgbClr val="3A3F50"/>
                </a:solidFill>
                <a:highlight>
                  <a:srgbClr val="FFFFFF"/>
                </a:highlight>
              </a:rPr>
              <a:t>Proverb</a:t>
            </a:r>
            <a:endParaRPr>
              <a:solidFill>
                <a:srgbClr val="54595D"/>
              </a:solidFill>
              <a:highlight>
                <a:srgbClr val="FFFFFF"/>
              </a:highlight>
            </a:endParaRPr>
          </a:p>
          <a:p>
            <a:pPr indent="0" lvl="0" marL="0" rtl="0" algn="l">
              <a:lnSpc>
                <a:spcPct val="115000"/>
              </a:lnSpc>
              <a:spcBef>
                <a:spcPts val="500"/>
              </a:spcBef>
              <a:spcAft>
                <a:spcPts val="0"/>
              </a:spcAft>
              <a:buClr>
                <a:schemeClr val="dk1"/>
              </a:buClr>
              <a:buSzPts val="1100"/>
              <a:buFont typeface="Arial"/>
              <a:buNone/>
            </a:pPr>
            <a:r>
              <a:rPr b="1" lang="en-US" sz="1050">
                <a:solidFill>
                  <a:srgbClr val="0645AD"/>
                </a:solidFill>
                <a:highlight>
                  <a:srgbClr val="FFFFFF"/>
                </a:highlight>
                <a:uFill>
                  <a:noFill/>
                </a:uFill>
                <a:hlinkClick r:id="rId2">
                  <a:extLst>
                    <a:ext uri="{A12FA001-AC4F-418D-AE19-62706E023703}">
                      <ahyp:hlinkClr val="tx"/>
                    </a:ext>
                  </a:extLst>
                </a:hlinkClick>
              </a:rPr>
              <a:t>give</a:t>
            </a:r>
            <a:r>
              <a:rPr b="1" lang="en-US" sz="1050">
                <a:solidFill>
                  <a:srgbClr val="202122"/>
                </a:solidFill>
                <a:highlight>
                  <a:srgbClr val="FFFFFF"/>
                </a:highlight>
              </a:rPr>
              <a:t> </a:t>
            </a:r>
            <a:r>
              <a:rPr b="1" lang="en-US" sz="1050">
                <a:solidFill>
                  <a:srgbClr val="0645AD"/>
                </a:solidFill>
                <a:highlight>
                  <a:srgbClr val="FFFFFF"/>
                </a:highlight>
                <a:uFill>
                  <a:noFill/>
                </a:uFill>
                <a:hlinkClick r:id="rId3">
                  <a:extLst>
                    <a:ext uri="{A12FA001-AC4F-418D-AE19-62706E023703}">
                      <ahyp:hlinkClr val="tx"/>
                    </a:ext>
                  </a:extLst>
                </a:hlinkClick>
              </a:rPr>
              <a:t>a</a:t>
            </a:r>
            <a:r>
              <a:rPr b="1" lang="en-US" sz="1050">
                <a:solidFill>
                  <a:srgbClr val="202122"/>
                </a:solidFill>
                <a:highlight>
                  <a:srgbClr val="FFFFFF"/>
                </a:highlight>
              </a:rPr>
              <a:t> </a:t>
            </a:r>
            <a:r>
              <a:rPr b="1" lang="en-US" sz="1050">
                <a:solidFill>
                  <a:srgbClr val="0645AD"/>
                </a:solidFill>
                <a:highlight>
                  <a:srgbClr val="FFFFFF"/>
                </a:highlight>
                <a:uFill>
                  <a:noFill/>
                </a:uFill>
                <a:hlinkClick r:id="rId4">
                  <a:extLst>
                    <a:ext uri="{A12FA001-AC4F-418D-AE19-62706E023703}">
                      <ahyp:hlinkClr val="tx"/>
                    </a:ext>
                  </a:extLst>
                </a:hlinkClick>
              </a:rPr>
              <a:t>man</a:t>
            </a:r>
            <a:r>
              <a:rPr b="1" lang="en-US" sz="1050">
                <a:solidFill>
                  <a:srgbClr val="202122"/>
                </a:solidFill>
                <a:highlight>
                  <a:srgbClr val="FFFFFF"/>
                </a:highlight>
              </a:rPr>
              <a:t> </a:t>
            </a:r>
            <a:r>
              <a:rPr b="1" lang="en-US" sz="1050">
                <a:solidFill>
                  <a:srgbClr val="0645AD"/>
                </a:solidFill>
                <a:highlight>
                  <a:srgbClr val="FFFFFF"/>
                </a:highlight>
                <a:uFill>
                  <a:noFill/>
                </a:uFill>
                <a:hlinkClick r:id="rId5">
                  <a:extLst>
                    <a:ext uri="{A12FA001-AC4F-418D-AE19-62706E023703}">
                      <ahyp:hlinkClr val="tx"/>
                    </a:ext>
                  </a:extLst>
                </a:hlinkClick>
              </a:rPr>
              <a:t>a</a:t>
            </a:r>
            <a:r>
              <a:rPr b="1" lang="en-US" sz="1050">
                <a:solidFill>
                  <a:srgbClr val="202122"/>
                </a:solidFill>
                <a:highlight>
                  <a:srgbClr val="FFFFFF"/>
                </a:highlight>
              </a:rPr>
              <a:t> </a:t>
            </a:r>
            <a:r>
              <a:rPr b="1" lang="en-US" sz="1050">
                <a:solidFill>
                  <a:srgbClr val="0645AD"/>
                </a:solidFill>
                <a:highlight>
                  <a:srgbClr val="FFFFFF"/>
                </a:highlight>
                <a:uFill>
                  <a:noFill/>
                </a:uFill>
                <a:hlinkClick r:id="rId6">
                  <a:extLst>
                    <a:ext uri="{A12FA001-AC4F-418D-AE19-62706E023703}">
                      <ahyp:hlinkClr val="tx"/>
                    </a:ext>
                  </a:extLst>
                </a:hlinkClick>
              </a:rPr>
              <a:t>fish</a:t>
            </a:r>
            <a:r>
              <a:rPr b="1" lang="en-US" sz="1050">
                <a:solidFill>
                  <a:srgbClr val="202122"/>
                </a:solidFill>
                <a:highlight>
                  <a:srgbClr val="FFFFFF"/>
                </a:highlight>
              </a:rPr>
              <a:t> </a:t>
            </a:r>
            <a:r>
              <a:rPr b="1" lang="en-US" sz="1050">
                <a:solidFill>
                  <a:srgbClr val="0645AD"/>
                </a:solidFill>
                <a:highlight>
                  <a:srgbClr val="FFFFFF"/>
                </a:highlight>
                <a:uFill>
                  <a:noFill/>
                </a:uFill>
                <a:hlinkClick r:id="rId7">
                  <a:extLst>
                    <a:ext uri="{A12FA001-AC4F-418D-AE19-62706E023703}">
                      <ahyp:hlinkClr val="tx"/>
                    </a:ext>
                  </a:extLst>
                </a:hlinkClick>
              </a:rPr>
              <a:t>and</a:t>
            </a:r>
            <a:r>
              <a:rPr b="1" lang="en-US" sz="1050">
                <a:solidFill>
                  <a:srgbClr val="202122"/>
                </a:solidFill>
                <a:highlight>
                  <a:srgbClr val="FFFFFF"/>
                </a:highlight>
              </a:rPr>
              <a:t> </a:t>
            </a:r>
            <a:r>
              <a:rPr b="1" lang="en-US" sz="1050">
                <a:solidFill>
                  <a:srgbClr val="0645AD"/>
                </a:solidFill>
                <a:highlight>
                  <a:srgbClr val="FFFFFF"/>
                </a:highlight>
                <a:uFill>
                  <a:noFill/>
                </a:uFill>
                <a:hlinkClick r:id="rId8">
                  <a:extLst>
                    <a:ext uri="{A12FA001-AC4F-418D-AE19-62706E023703}">
                      <ahyp:hlinkClr val="tx"/>
                    </a:ext>
                  </a:extLst>
                </a:hlinkClick>
              </a:rPr>
              <a:t>you</a:t>
            </a:r>
            <a:r>
              <a:rPr b="1" lang="en-US" sz="1050">
                <a:solidFill>
                  <a:srgbClr val="202122"/>
                </a:solidFill>
                <a:highlight>
                  <a:srgbClr val="FFFFFF"/>
                </a:highlight>
              </a:rPr>
              <a:t> </a:t>
            </a:r>
            <a:r>
              <a:rPr b="1" lang="en-US" sz="1050">
                <a:solidFill>
                  <a:srgbClr val="0645AD"/>
                </a:solidFill>
                <a:highlight>
                  <a:srgbClr val="FFFFFF"/>
                </a:highlight>
                <a:uFill>
                  <a:noFill/>
                </a:uFill>
                <a:hlinkClick r:id="rId9">
                  <a:extLst>
                    <a:ext uri="{A12FA001-AC4F-418D-AE19-62706E023703}">
                      <ahyp:hlinkClr val="tx"/>
                    </a:ext>
                  </a:extLst>
                </a:hlinkClick>
              </a:rPr>
              <a:t>feed</a:t>
            </a:r>
            <a:r>
              <a:rPr b="1" lang="en-US" sz="1050">
                <a:solidFill>
                  <a:srgbClr val="202122"/>
                </a:solidFill>
                <a:highlight>
                  <a:srgbClr val="FFFFFF"/>
                </a:highlight>
              </a:rPr>
              <a:t> </a:t>
            </a:r>
            <a:r>
              <a:rPr b="1" lang="en-US" sz="1050">
                <a:solidFill>
                  <a:srgbClr val="0645AD"/>
                </a:solidFill>
                <a:highlight>
                  <a:srgbClr val="FFFFFF"/>
                </a:highlight>
                <a:uFill>
                  <a:noFill/>
                </a:uFill>
                <a:hlinkClick r:id="rId10">
                  <a:extLst>
                    <a:ext uri="{A12FA001-AC4F-418D-AE19-62706E023703}">
                      <ahyp:hlinkClr val="tx"/>
                    </a:ext>
                  </a:extLst>
                </a:hlinkClick>
              </a:rPr>
              <a:t>him</a:t>
            </a:r>
            <a:r>
              <a:rPr b="1" lang="en-US" sz="1050">
                <a:solidFill>
                  <a:srgbClr val="202122"/>
                </a:solidFill>
                <a:highlight>
                  <a:srgbClr val="FFFFFF"/>
                </a:highlight>
              </a:rPr>
              <a:t> </a:t>
            </a:r>
            <a:r>
              <a:rPr b="1" lang="en-US" sz="1050">
                <a:solidFill>
                  <a:srgbClr val="0645AD"/>
                </a:solidFill>
                <a:highlight>
                  <a:srgbClr val="FFFFFF"/>
                </a:highlight>
                <a:uFill>
                  <a:noFill/>
                </a:uFill>
                <a:hlinkClick r:id="rId11">
                  <a:extLst>
                    <a:ext uri="{A12FA001-AC4F-418D-AE19-62706E023703}">
                      <ahyp:hlinkClr val="tx"/>
                    </a:ext>
                  </a:extLst>
                </a:hlinkClick>
              </a:rPr>
              <a:t>for</a:t>
            </a:r>
            <a:r>
              <a:rPr b="1" lang="en-US" sz="1050">
                <a:solidFill>
                  <a:srgbClr val="202122"/>
                </a:solidFill>
                <a:highlight>
                  <a:srgbClr val="FFFFFF"/>
                </a:highlight>
              </a:rPr>
              <a:t> </a:t>
            </a:r>
            <a:r>
              <a:rPr b="1" lang="en-US" sz="1050">
                <a:solidFill>
                  <a:srgbClr val="0645AD"/>
                </a:solidFill>
                <a:highlight>
                  <a:srgbClr val="FFFFFF"/>
                </a:highlight>
                <a:uFill>
                  <a:noFill/>
                </a:uFill>
                <a:hlinkClick r:id="rId12">
                  <a:extLst>
                    <a:ext uri="{A12FA001-AC4F-418D-AE19-62706E023703}">
                      <ahyp:hlinkClr val="tx"/>
                    </a:ext>
                  </a:extLst>
                </a:hlinkClick>
              </a:rPr>
              <a:t>a</a:t>
            </a:r>
            <a:r>
              <a:rPr b="1" lang="en-US" sz="1050">
                <a:solidFill>
                  <a:srgbClr val="202122"/>
                </a:solidFill>
                <a:highlight>
                  <a:srgbClr val="FFFFFF"/>
                </a:highlight>
              </a:rPr>
              <a:t> </a:t>
            </a:r>
            <a:r>
              <a:rPr b="1" lang="en-US" sz="1050">
                <a:solidFill>
                  <a:srgbClr val="0645AD"/>
                </a:solidFill>
                <a:highlight>
                  <a:srgbClr val="FFFFFF"/>
                </a:highlight>
                <a:uFill>
                  <a:noFill/>
                </a:uFill>
                <a:hlinkClick r:id="rId13">
                  <a:extLst>
                    <a:ext uri="{A12FA001-AC4F-418D-AE19-62706E023703}">
                      <ahyp:hlinkClr val="tx"/>
                    </a:ext>
                  </a:extLst>
                </a:hlinkClick>
              </a:rPr>
              <a:t>day</a:t>
            </a:r>
            <a:r>
              <a:rPr b="1" lang="en-US" sz="1050">
                <a:solidFill>
                  <a:srgbClr val="202122"/>
                </a:solidFill>
                <a:highlight>
                  <a:srgbClr val="FFFFFF"/>
                </a:highlight>
              </a:rPr>
              <a:t>; </a:t>
            </a:r>
            <a:r>
              <a:rPr b="1" lang="en-US" sz="1050">
                <a:solidFill>
                  <a:srgbClr val="0645AD"/>
                </a:solidFill>
                <a:highlight>
                  <a:srgbClr val="FFFFFF"/>
                </a:highlight>
                <a:uFill>
                  <a:noFill/>
                </a:uFill>
                <a:hlinkClick r:id="rId14">
                  <a:extLst>
                    <a:ext uri="{A12FA001-AC4F-418D-AE19-62706E023703}">
                      <ahyp:hlinkClr val="tx"/>
                    </a:ext>
                  </a:extLst>
                </a:hlinkClick>
              </a:rPr>
              <a:t>teach</a:t>
            </a:r>
            <a:r>
              <a:rPr b="1" lang="en-US" sz="1050">
                <a:solidFill>
                  <a:srgbClr val="202122"/>
                </a:solidFill>
                <a:highlight>
                  <a:srgbClr val="FFFFFF"/>
                </a:highlight>
              </a:rPr>
              <a:t> </a:t>
            </a:r>
            <a:r>
              <a:rPr b="1" lang="en-US" sz="1050">
                <a:solidFill>
                  <a:srgbClr val="0645AD"/>
                </a:solidFill>
                <a:highlight>
                  <a:srgbClr val="FFFFFF"/>
                </a:highlight>
                <a:uFill>
                  <a:noFill/>
                </a:uFill>
                <a:hlinkClick r:id="rId15">
                  <a:extLst>
                    <a:ext uri="{A12FA001-AC4F-418D-AE19-62706E023703}">
                      <ahyp:hlinkClr val="tx"/>
                    </a:ext>
                  </a:extLst>
                </a:hlinkClick>
              </a:rPr>
              <a:t>a</a:t>
            </a:r>
            <a:r>
              <a:rPr b="1" lang="en-US" sz="1050">
                <a:solidFill>
                  <a:srgbClr val="202122"/>
                </a:solidFill>
                <a:highlight>
                  <a:srgbClr val="FFFFFF"/>
                </a:highlight>
              </a:rPr>
              <a:t> </a:t>
            </a:r>
            <a:r>
              <a:rPr b="1" lang="en-US" sz="1050">
                <a:solidFill>
                  <a:srgbClr val="0645AD"/>
                </a:solidFill>
                <a:highlight>
                  <a:srgbClr val="FFFFFF"/>
                </a:highlight>
                <a:uFill>
                  <a:noFill/>
                </a:uFill>
                <a:hlinkClick r:id="rId16">
                  <a:extLst>
                    <a:ext uri="{A12FA001-AC4F-418D-AE19-62706E023703}">
                      <ahyp:hlinkClr val="tx"/>
                    </a:ext>
                  </a:extLst>
                </a:hlinkClick>
              </a:rPr>
              <a:t>man</a:t>
            </a:r>
            <a:r>
              <a:rPr b="1" lang="en-US" sz="1050">
                <a:solidFill>
                  <a:srgbClr val="202122"/>
                </a:solidFill>
                <a:highlight>
                  <a:srgbClr val="FFFFFF"/>
                </a:highlight>
              </a:rPr>
              <a:t> </a:t>
            </a:r>
            <a:r>
              <a:rPr b="1" lang="en-US" sz="1050">
                <a:solidFill>
                  <a:srgbClr val="0645AD"/>
                </a:solidFill>
                <a:highlight>
                  <a:srgbClr val="FFFFFF"/>
                </a:highlight>
                <a:uFill>
                  <a:noFill/>
                </a:uFill>
                <a:hlinkClick r:id="rId17">
                  <a:extLst>
                    <a:ext uri="{A12FA001-AC4F-418D-AE19-62706E023703}">
                      <ahyp:hlinkClr val="tx"/>
                    </a:ext>
                  </a:extLst>
                </a:hlinkClick>
              </a:rPr>
              <a:t>to</a:t>
            </a:r>
            <a:r>
              <a:rPr b="1" lang="en-US" sz="1050">
                <a:solidFill>
                  <a:srgbClr val="202122"/>
                </a:solidFill>
                <a:highlight>
                  <a:srgbClr val="FFFFFF"/>
                </a:highlight>
              </a:rPr>
              <a:t> </a:t>
            </a:r>
            <a:r>
              <a:rPr b="1" lang="en-US" sz="1050">
                <a:solidFill>
                  <a:srgbClr val="0645AD"/>
                </a:solidFill>
                <a:highlight>
                  <a:srgbClr val="FFFFFF"/>
                </a:highlight>
                <a:uFill>
                  <a:noFill/>
                </a:uFill>
                <a:hlinkClick r:id="rId18">
                  <a:extLst>
                    <a:ext uri="{A12FA001-AC4F-418D-AE19-62706E023703}">
                      <ahyp:hlinkClr val="tx"/>
                    </a:ext>
                  </a:extLst>
                </a:hlinkClick>
              </a:rPr>
              <a:t>fish</a:t>
            </a:r>
            <a:r>
              <a:rPr b="1" lang="en-US" sz="1050">
                <a:solidFill>
                  <a:srgbClr val="202122"/>
                </a:solidFill>
                <a:highlight>
                  <a:srgbClr val="FFFFFF"/>
                </a:highlight>
              </a:rPr>
              <a:t> </a:t>
            </a:r>
            <a:r>
              <a:rPr b="1" lang="en-US" sz="1050">
                <a:solidFill>
                  <a:srgbClr val="0645AD"/>
                </a:solidFill>
                <a:highlight>
                  <a:srgbClr val="FFFFFF"/>
                </a:highlight>
                <a:uFill>
                  <a:noFill/>
                </a:uFill>
                <a:hlinkClick r:id="rId19">
                  <a:extLst>
                    <a:ext uri="{A12FA001-AC4F-418D-AE19-62706E023703}">
                      <ahyp:hlinkClr val="tx"/>
                    </a:ext>
                  </a:extLst>
                </a:hlinkClick>
              </a:rPr>
              <a:t>and</a:t>
            </a:r>
            <a:r>
              <a:rPr b="1" lang="en-US" sz="1050">
                <a:solidFill>
                  <a:srgbClr val="202122"/>
                </a:solidFill>
                <a:highlight>
                  <a:srgbClr val="FFFFFF"/>
                </a:highlight>
              </a:rPr>
              <a:t> </a:t>
            </a:r>
            <a:r>
              <a:rPr b="1" lang="en-US" sz="1050">
                <a:solidFill>
                  <a:srgbClr val="0645AD"/>
                </a:solidFill>
                <a:highlight>
                  <a:srgbClr val="FFFFFF"/>
                </a:highlight>
                <a:uFill>
                  <a:noFill/>
                </a:uFill>
                <a:hlinkClick r:id="rId20">
                  <a:extLst>
                    <a:ext uri="{A12FA001-AC4F-418D-AE19-62706E023703}">
                      <ahyp:hlinkClr val="tx"/>
                    </a:ext>
                  </a:extLst>
                </a:hlinkClick>
              </a:rPr>
              <a:t>you</a:t>
            </a:r>
            <a:r>
              <a:rPr b="1" lang="en-US" sz="1050">
                <a:solidFill>
                  <a:srgbClr val="202122"/>
                </a:solidFill>
                <a:highlight>
                  <a:srgbClr val="FFFFFF"/>
                </a:highlight>
              </a:rPr>
              <a:t> </a:t>
            </a:r>
            <a:r>
              <a:rPr b="1" lang="en-US" sz="1050">
                <a:solidFill>
                  <a:srgbClr val="0645AD"/>
                </a:solidFill>
                <a:highlight>
                  <a:srgbClr val="FFFFFF"/>
                </a:highlight>
                <a:uFill>
                  <a:noFill/>
                </a:uFill>
                <a:hlinkClick r:id="rId21">
                  <a:extLst>
                    <a:ext uri="{A12FA001-AC4F-418D-AE19-62706E023703}">
                      <ahyp:hlinkClr val="tx"/>
                    </a:ext>
                  </a:extLst>
                </a:hlinkClick>
              </a:rPr>
              <a:t>feed</a:t>
            </a:r>
            <a:r>
              <a:rPr b="1" lang="en-US" sz="1050">
                <a:solidFill>
                  <a:srgbClr val="202122"/>
                </a:solidFill>
                <a:highlight>
                  <a:srgbClr val="FFFFFF"/>
                </a:highlight>
              </a:rPr>
              <a:t> </a:t>
            </a:r>
            <a:r>
              <a:rPr b="1" lang="en-US" sz="1050">
                <a:solidFill>
                  <a:srgbClr val="0645AD"/>
                </a:solidFill>
                <a:highlight>
                  <a:srgbClr val="FFFFFF"/>
                </a:highlight>
                <a:uFill>
                  <a:noFill/>
                </a:uFill>
                <a:hlinkClick r:id="rId22">
                  <a:extLst>
                    <a:ext uri="{A12FA001-AC4F-418D-AE19-62706E023703}">
                      <ahyp:hlinkClr val="tx"/>
                    </a:ext>
                  </a:extLst>
                </a:hlinkClick>
              </a:rPr>
              <a:t>him</a:t>
            </a:r>
            <a:r>
              <a:rPr b="1" lang="en-US" sz="1050">
                <a:solidFill>
                  <a:srgbClr val="202122"/>
                </a:solidFill>
                <a:highlight>
                  <a:srgbClr val="FFFFFF"/>
                </a:highlight>
              </a:rPr>
              <a:t> </a:t>
            </a:r>
            <a:r>
              <a:rPr b="1" lang="en-US" sz="1050">
                <a:solidFill>
                  <a:srgbClr val="0645AD"/>
                </a:solidFill>
                <a:highlight>
                  <a:srgbClr val="FFFFFF"/>
                </a:highlight>
                <a:uFill>
                  <a:noFill/>
                </a:uFill>
                <a:hlinkClick r:id="rId23">
                  <a:extLst>
                    <a:ext uri="{A12FA001-AC4F-418D-AE19-62706E023703}">
                      <ahyp:hlinkClr val="tx"/>
                    </a:ext>
                  </a:extLst>
                </a:hlinkClick>
              </a:rPr>
              <a:t>for</a:t>
            </a:r>
            <a:r>
              <a:rPr b="1" lang="en-US" sz="1050">
                <a:solidFill>
                  <a:srgbClr val="202122"/>
                </a:solidFill>
                <a:highlight>
                  <a:srgbClr val="FFFFFF"/>
                </a:highlight>
              </a:rPr>
              <a:t> </a:t>
            </a:r>
            <a:r>
              <a:rPr b="1" lang="en-US" sz="1050">
                <a:solidFill>
                  <a:srgbClr val="0645AD"/>
                </a:solidFill>
                <a:highlight>
                  <a:srgbClr val="FFFFFF"/>
                </a:highlight>
                <a:uFill>
                  <a:noFill/>
                </a:uFill>
                <a:hlinkClick r:id="rId24">
                  <a:extLst>
                    <a:ext uri="{A12FA001-AC4F-418D-AE19-62706E023703}">
                      <ahyp:hlinkClr val="tx"/>
                    </a:ext>
                  </a:extLst>
                </a:hlinkClick>
              </a:rPr>
              <a:t>a</a:t>
            </a:r>
            <a:r>
              <a:rPr b="1" lang="en-US" sz="1050">
                <a:solidFill>
                  <a:srgbClr val="202122"/>
                </a:solidFill>
                <a:highlight>
                  <a:srgbClr val="FFFFFF"/>
                </a:highlight>
              </a:rPr>
              <a:t> </a:t>
            </a:r>
            <a:r>
              <a:rPr b="1" lang="en-US" sz="1050">
                <a:solidFill>
                  <a:srgbClr val="0645AD"/>
                </a:solidFill>
                <a:highlight>
                  <a:srgbClr val="FFFFFF"/>
                </a:highlight>
                <a:uFill>
                  <a:noFill/>
                </a:uFill>
                <a:hlinkClick r:id="rId25">
                  <a:extLst>
                    <a:ext uri="{A12FA001-AC4F-418D-AE19-62706E023703}">
                      <ahyp:hlinkClr val="tx"/>
                    </a:ext>
                  </a:extLst>
                </a:hlinkClick>
              </a:rPr>
              <a:t>lifetime</a:t>
            </a:r>
            <a:endParaRPr/>
          </a:p>
          <a:p>
            <a:pPr indent="0" lvl="0" marL="0" rtl="0" algn="l">
              <a:lnSpc>
                <a:spcPct val="115000"/>
              </a:lnSpc>
              <a:spcBef>
                <a:spcPts val="500"/>
              </a:spcBef>
              <a:spcAft>
                <a:spcPts val="0"/>
              </a:spcAft>
              <a:buClr>
                <a:schemeClr val="dk1"/>
              </a:buClr>
              <a:buSzPts val="1100"/>
              <a:buFont typeface="Arial"/>
              <a:buNone/>
            </a:pPr>
            <a:r>
              <a:rPr lang="en-US"/>
              <a:t>In this section we’ll learn how to get help from Linux terminal. There a couple of option to do it. I am using mostly google and if you stuck somewhere or get error then just google it. There are many generous and helpful people to provide solution to us. (Stackoverflow is most popular website which i use mostly.</a:t>
            </a:r>
            <a:endParaRPr/>
          </a:p>
          <a:p>
            <a:pPr indent="0" lvl="0" marL="0" rtl="0" algn="l">
              <a:lnSpc>
                <a:spcPct val="115000"/>
              </a:lnSpc>
              <a:spcBef>
                <a:spcPts val="500"/>
              </a:spcBef>
              <a:spcAft>
                <a:spcPts val="0"/>
              </a:spcAft>
              <a:buClr>
                <a:schemeClr val="dk1"/>
              </a:buClr>
              <a:buSzPts val="1100"/>
              <a:buFont typeface="Arial"/>
              <a:buNone/>
            </a:pPr>
            <a:r>
              <a:t/>
            </a:r>
            <a:endParaRPr/>
          </a:p>
          <a:p>
            <a:pPr indent="0" lvl="0" marL="0" rtl="0" algn="l">
              <a:lnSpc>
                <a:spcPct val="115000"/>
              </a:lnSpc>
              <a:spcBef>
                <a:spcPts val="500"/>
              </a:spcBef>
              <a:spcAft>
                <a:spcPts val="500"/>
              </a:spcAft>
              <a:buClr>
                <a:schemeClr val="dk1"/>
              </a:buClr>
              <a:buSzPts val="1100"/>
              <a:buFont typeface="Arial"/>
              <a:buNone/>
            </a:pPr>
            <a:r>
              <a:rPr b="1" lang="en-US" sz="2400">
                <a:highlight>
                  <a:srgbClr val="FF0000"/>
                </a:highlight>
              </a:rPr>
              <a:t>Go to AWS Clarusway-team account and launch a linux instance</a:t>
            </a:r>
            <a:endParaRPr b="1" sz="2400">
              <a:highlight>
                <a:srgbClr val="FF0000"/>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0" name="Google Shape;11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US" sz="1550">
                <a:solidFill>
                  <a:schemeClr val="dk1"/>
                </a:solidFill>
                <a:highlight>
                  <a:srgbClr val="FFFFFF"/>
                </a:highlight>
              </a:rPr>
              <a:t>As a mention before there are couple of option for it </a:t>
            </a:r>
            <a:endParaRPr b="1" sz="1550">
              <a:solidFill>
                <a:schemeClr val="dk1"/>
              </a:solidFill>
              <a:highlight>
                <a:srgbClr val="FFFFFF"/>
              </a:highlight>
            </a:endParaRPr>
          </a:p>
          <a:p>
            <a:pPr indent="0" lvl="0" marL="0" rtl="0" algn="l">
              <a:lnSpc>
                <a:spcPct val="100000"/>
              </a:lnSpc>
              <a:spcBef>
                <a:spcPts val="0"/>
              </a:spcBef>
              <a:spcAft>
                <a:spcPts val="0"/>
              </a:spcAft>
              <a:buSzPts val="1400"/>
              <a:buNone/>
            </a:pPr>
            <a:r>
              <a:rPr b="1" lang="en-US" sz="1550">
                <a:solidFill>
                  <a:schemeClr val="dk1"/>
                </a:solidFill>
                <a:highlight>
                  <a:srgbClr val="FFFFFF"/>
                </a:highlight>
              </a:rPr>
              <a:t>like Man pages, Info pages</a:t>
            </a:r>
            <a:endParaRPr b="1" sz="1550">
              <a:solidFill>
                <a:schemeClr val="dk1"/>
              </a:solidFill>
              <a:highlight>
                <a:srgbClr val="FFFFFF"/>
              </a:highlight>
            </a:endParaRPr>
          </a:p>
          <a:p>
            <a:pPr indent="0" lvl="0" marL="0" rtl="0" algn="l">
              <a:lnSpc>
                <a:spcPct val="100000"/>
              </a:lnSpc>
              <a:spcBef>
                <a:spcPts val="0"/>
              </a:spcBef>
              <a:spcAft>
                <a:spcPts val="0"/>
              </a:spcAft>
              <a:buSzPts val="1400"/>
              <a:buNone/>
            </a:pPr>
            <a:r>
              <a:rPr b="1" lang="en-US" sz="1550">
                <a:solidFill>
                  <a:schemeClr val="dk1"/>
                </a:solidFill>
                <a:highlight>
                  <a:srgbClr val="FFFFFF"/>
                </a:highlight>
              </a:rPr>
              <a:t>whatis command</a:t>
            </a:r>
            <a:endParaRPr b="1" sz="1550">
              <a:solidFill>
                <a:schemeClr val="dk1"/>
              </a:solidFill>
              <a:highlight>
                <a:srgbClr val="FFFFFF"/>
              </a:highlight>
            </a:endParaRPr>
          </a:p>
          <a:p>
            <a:pPr indent="0" lvl="0" marL="0" rtl="0" algn="l">
              <a:lnSpc>
                <a:spcPct val="100000"/>
              </a:lnSpc>
              <a:spcBef>
                <a:spcPts val="0"/>
              </a:spcBef>
              <a:spcAft>
                <a:spcPts val="0"/>
              </a:spcAft>
              <a:buSzPts val="1400"/>
              <a:buNone/>
            </a:pPr>
            <a:r>
              <a:rPr b="1" lang="en-US" sz="1550">
                <a:solidFill>
                  <a:schemeClr val="dk1"/>
                </a:solidFill>
                <a:highlight>
                  <a:srgbClr val="FFFFFF"/>
                </a:highlight>
              </a:rPr>
              <a:t>apropos command ( this one is not popular one)</a:t>
            </a:r>
            <a:endParaRPr b="1" sz="1550">
              <a:solidFill>
                <a:schemeClr val="dk1"/>
              </a:solidFill>
              <a:highlight>
                <a:srgbClr val="FFFFFF"/>
              </a:highlight>
            </a:endParaRPr>
          </a:p>
          <a:p>
            <a:pPr indent="0" lvl="0" marL="0" rtl="0" algn="l">
              <a:lnSpc>
                <a:spcPct val="100000"/>
              </a:lnSpc>
              <a:spcBef>
                <a:spcPts val="0"/>
              </a:spcBef>
              <a:spcAft>
                <a:spcPts val="0"/>
              </a:spcAft>
              <a:buSzPts val="1400"/>
              <a:buNone/>
            </a:pPr>
            <a:r>
              <a:rPr b="1" lang="en-US" sz="1550">
                <a:solidFill>
                  <a:schemeClr val="dk1"/>
                </a:solidFill>
                <a:highlight>
                  <a:srgbClr val="FFFFFF"/>
                </a:highlight>
              </a:rPr>
              <a:t>and finally –help option</a:t>
            </a:r>
            <a:endParaRPr b="1" sz="1550">
              <a:solidFill>
                <a:schemeClr val="dk1"/>
              </a:solidFill>
              <a:highlight>
                <a:srgbClr val="FFFFFF"/>
              </a:highlight>
            </a:endParaRPr>
          </a:p>
          <a:p>
            <a:pPr indent="0" lvl="0" marL="0" rtl="0" algn="l">
              <a:lnSpc>
                <a:spcPct val="100000"/>
              </a:lnSpc>
              <a:spcBef>
                <a:spcPts val="0"/>
              </a:spcBef>
              <a:spcAft>
                <a:spcPts val="0"/>
              </a:spcAft>
              <a:buSzPts val="1400"/>
              <a:buNone/>
            </a:pPr>
            <a:r>
              <a:t/>
            </a:r>
            <a:endParaRPr b="1" sz="1550">
              <a:solidFill>
                <a:schemeClr val="dk1"/>
              </a:solidFill>
              <a:highlight>
                <a:srgbClr val="FFFFFF"/>
              </a:highlight>
            </a:endParaRPr>
          </a:p>
          <a:p>
            <a:pPr indent="0" lvl="0" marL="0" rtl="0" algn="l">
              <a:lnSpc>
                <a:spcPct val="100000"/>
              </a:lnSpc>
              <a:spcBef>
                <a:spcPts val="0"/>
              </a:spcBef>
              <a:spcAft>
                <a:spcPts val="0"/>
              </a:spcAft>
              <a:buSzPts val="1400"/>
              <a:buNone/>
            </a:pPr>
            <a:r>
              <a:t/>
            </a:r>
            <a:endParaRPr b="1" sz="1550">
              <a:solidFill>
                <a:schemeClr val="dk1"/>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7" name="Google Shape;119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Let’s start wit man pages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Man is short form of manual. You can find depth explanation of your command</a:t>
            </a:r>
            <a:endParaRPr/>
          </a:p>
          <a:p>
            <a:pPr indent="0" lvl="0" marL="0" rtl="0" algn="l">
              <a:lnSpc>
                <a:spcPct val="100000"/>
              </a:lnSpc>
              <a:spcBef>
                <a:spcPts val="0"/>
              </a:spcBef>
              <a:spcAft>
                <a:spcPts val="0"/>
              </a:spcAft>
              <a:buSzPts val="1400"/>
              <a:buNone/>
            </a:pPr>
            <a:r>
              <a:rPr lang="en-US"/>
              <a:t>Anytime you stuck how to use  particular command, then you can use it.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Sometimes you dont remember all options of the command like -v -a -p -l </a:t>
            </a:r>
            <a:endParaRPr/>
          </a:p>
          <a:p>
            <a:pPr indent="0" lvl="0" marL="0" rtl="0" algn="l">
              <a:lnSpc>
                <a:spcPct val="100000"/>
              </a:lnSpc>
              <a:spcBef>
                <a:spcPts val="0"/>
              </a:spcBef>
              <a:spcAft>
                <a:spcPts val="0"/>
              </a:spcAft>
              <a:buSzPts val="1400"/>
              <a:buNone/>
            </a:pPr>
            <a:r>
              <a:rPr lang="en-US"/>
              <a:t>then you can </a:t>
            </a:r>
            <a:r>
              <a:rPr lang="en-US"/>
              <a:t>easily</a:t>
            </a:r>
            <a:r>
              <a:rPr lang="en-US"/>
              <a:t> </a:t>
            </a:r>
            <a:r>
              <a:rPr lang="en-US"/>
              <a:t>reach those options.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0" name="Google Shape;123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9" name="Google Shape;124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8" name="Google Shape;125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4" name="Google Shape;126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9" name="Google Shape;127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US" sz="1050">
                <a:solidFill>
                  <a:schemeClr val="dk1"/>
                </a:solidFill>
                <a:highlight>
                  <a:srgbClr val="FFFFFF"/>
                </a:highlight>
                <a:latin typeface="Verdana"/>
                <a:ea typeface="Verdana"/>
                <a:cs typeface="Verdana"/>
                <a:sym typeface="Verdana"/>
              </a:rPr>
              <a:t>In addition to the man pages, you can read the Info pages about a command, using the </a:t>
            </a:r>
            <a:r>
              <a:rPr b="1" lang="en-US" sz="1050">
                <a:solidFill>
                  <a:schemeClr val="dk1"/>
                </a:solidFill>
                <a:highlight>
                  <a:srgbClr val="FFFFFF"/>
                </a:highlight>
                <a:latin typeface="Verdana"/>
                <a:ea typeface="Verdana"/>
                <a:cs typeface="Verdana"/>
                <a:sym typeface="Verdana"/>
              </a:rPr>
              <a:t>info</a:t>
            </a:r>
            <a:r>
              <a:rPr lang="en-US" sz="1050">
                <a:solidFill>
                  <a:schemeClr val="dk1"/>
                </a:solidFill>
                <a:highlight>
                  <a:srgbClr val="FFFFFF"/>
                </a:highlight>
                <a:latin typeface="Verdana"/>
                <a:ea typeface="Verdana"/>
                <a:cs typeface="Verdana"/>
                <a:sym typeface="Verdana"/>
              </a:rPr>
              <a:t> command. These usually contain more recent information and are somewhat easier to use. The man pages for some commands refer to the Info pages.</a:t>
            </a:r>
            <a:endParaRPr sz="1050">
              <a:solidFill>
                <a:schemeClr val="dk1"/>
              </a:solidFill>
              <a:highlight>
                <a:srgbClr val="FFFFFF"/>
              </a:highlight>
              <a:latin typeface="Verdana"/>
              <a:ea typeface="Verdana"/>
              <a:cs typeface="Verdana"/>
              <a:sym typeface="Verdana"/>
            </a:endParaRPr>
          </a:p>
          <a:p>
            <a:pPr indent="0" lvl="0" marL="0" rtl="0" algn="l">
              <a:lnSpc>
                <a:spcPct val="115000"/>
              </a:lnSpc>
              <a:spcBef>
                <a:spcPts val="11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71de6ed134_0_6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71de6ed134_0_6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7" name="Google Shape;128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3" name="Google Shape;129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200">
                <a:solidFill>
                  <a:srgbClr val="202124"/>
                </a:solidFill>
                <a:highlight>
                  <a:srgbClr val="FFFFFF"/>
                </a:highlight>
              </a:rPr>
              <a:t>The whatis command is </a:t>
            </a:r>
            <a:r>
              <a:rPr b="1" lang="en-US" sz="1200">
                <a:solidFill>
                  <a:srgbClr val="202124"/>
                </a:solidFill>
                <a:highlight>
                  <a:srgbClr val="FFFFFF"/>
                </a:highlight>
              </a:rPr>
              <a:t>used to get brief information about Linux commands or functions</a:t>
            </a:r>
            <a:r>
              <a:rPr lang="en-US" sz="1200">
                <a:solidFill>
                  <a:srgbClr val="202124"/>
                </a:solidFill>
                <a:highlight>
                  <a:srgbClr val="FFFFFF"/>
                </a:highlight>
              </a:rPr>
              <a:t>. It displays the manual page description in a single line of the command that passes with the whatis command.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5" name="Google Shape;130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1" name="Google Shape;131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450">
                <a:solidFill>
                  <a:srgbClr val="4A1E1E"/>
                </a:solidFill>
                <a:highlight>
                  <a:srgbClr val="FFFFFF"/>
                </a:highlight>
              </a:rPr>
              <a:t>We want to do something from Linux command line but we don't know where to get started. </a:t>
            </a:r>
            <a:r>
              <a:rPr lang="en-US" sz="1450">
                <a:solidFill>
                  <a:srgbClr val="4A1E1E"/>
                </a:solidFill>
                <a:highlight>
                  <a:srgbClr val="FFFFFF"/>
                </a:highlight>
              </a:rPr>
              <a:t>How can we search a command from linux terminal?</a:t>
            </a:r>
            <a:endParaRPr sz="1450">
              <a:solidFill>
                <a:srgbClr val="4A1E1E"/>
              </a:solidFill>
              <a:highlight>
                <a:srgbClr val="FFFFFF"/>
              </a:highlight>
            </a:endParaRPr>
          </a:p>
          <a:p>
            <a:pPr indent="0" lvl="0" marL="0" rtl="0" algn="l">
              <a:lnSpc>
                <a:spcPct val="100000"/>
              </a:lnSpc>
              <a:spcBef>
                <a:spcPts val="0"/>
              </a:spcBef>
              <a:spcAft>
                <a:spcPts val="0"/>
              </a:spcAft>
              <a:buSzPts val="1400"/>
              <a:buNone/>
            </a:pPr>
            <a:r>
              <a:rPr lang="en-US" sz="1450">
                <a:solidFill>
                  <a:srgbClr val="4A1E1E"/>
                </a:solidFill>
                <a:highlight>
                  <a:srgbClr val="FFFFFF"/>
                </a:highlight>
              </a:rPr>
              <a:t>The</a:t>
            </a:r>
            <a:r>
              <a:rPr lang="en-US" sz="1450">
                <a:solidFill>
                  <a:srgbClr val="4A1E1E"/>
                </a:solidFill>
                <a:highlight>
                  <a:srgbClr val="FFFFFF"/>
                </a:highlight>
              </a:rPr>
              <a:t> apropos command searches the manual pages for a keyword or regular expression.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3" name="Google Shape;132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200">
                <a:solidFill>
                  <a:srgbClr val="BDC1C6"/>
                </a:solidFill>
                <a:highlight>
                  <a:srgbClr val="202124"/>
                </a:highlight>
              </a:rPr>
              <a:t>The help command is the simplest way to get information regarding a built-in shell command. It helps you fetch information from the shell's internal documentation. It takes a text string as the command line argument and looks for the provided string in the shell's documents.</a:t>
            </a:r>
            <a:endParaRPr sz="1200">
              <a:solidFill>
                <a:srgbClr val="BDC1C6"/>
              </a:solidFill>
              <a:highlight>
                <a:srgbClr val="202124"/>
              </a:highlight>
            </a:endParaRPr>
          </a:p>
          <a:p>
            <a:pPr indent="0" lvl="0" marL="0" rtl="0" algn="l">
              <a:lnSpc>
                <a:spcPct val="100000"/>
              </a:lnSpc>
              <a:spcBef>
                <a:spcPts val="0"/>
              </a:spcBef>
              <a:spcAft>
                <a:spcPts val="0"/>
              </a:spcAft>
              <a:buSzPts val="1400"/>
              <a:buNone/>
            </a:pPr>
            <a:r>
              <a:t/>
            </a:r>
            <a:endParaRPr sz="1200">
              <a:solidFill>
                <a:srgbClr val="BDC1C6"/>
              </a:solidFill>
              <a:highlight>
                <a:srgbClr val="202124"/>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9" name="Google Shape;132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bd0e0eb43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1" name="Google Shape;1341;gbd0e0eb43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bd0e0eb432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2" name="Google Shape;1622;gbd0e0eb432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US" sz="2850">
                <a:solidFill>
                  <a:srgbClr val="212D45"/>
                </a:solidFill>
                <a:highlight>
                  <a:srgbClr val="FFFFFF"/>
                </a:highlight>
                <a:latin typeface="Nunito"/>
                <a:ea typeface="Nunito"/>
                <a:cs typeface="Nunito"/>
                <a:sym typeface="Nunito"/>
              </a:rPr>
              <a:t>Why You Should Use Vi/Vim</a:t>
            </a:r>
            <a:endParaRPr b="1" sz="2850">
              <a:solidFill>
                <a:srgbClr val="212D45"/>
              </a:solidFill>
              <a:highlight>
                <a:srgbClr val="FFFFFF"/>
              </a:highlight>
              <a:latin typeface="Nunito"/>
              <a:ea typeface="Nunito"/>
              <a:cs typeface="Nunito"/>
              <a:sym typeface="Nunito"/>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bd0e0eb432_0_4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8" name="Google Shape;1768;gbd0e0eb432_0_4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be33459c5e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6" name="Google Shape;1776;gbe33459c5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bcf6badcf2_0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gbcf6badcf2_0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US" sz="1400">
                <a:solidFill>
                  <a:srgbClr val="1D1F28"/>
                </a:solidFill>
              </a:rPr>
              <a:t>Let’s talk about what is Linux!</a:t>
            </a:r>
            <a:endParaRPr sz="1400">
              <a:solidFill>
                <a:srgbClr val="1D1F28"/>
              </a:solidFill>
            </a:endParaRPr>
          </a:p>
          <a:p>
            <a:pPr indent="0" lvl="0" marL="0" rtl="0" algn="just">
              <a:spcBef>
                <a:spcPts val="0"/>
              </a:spcBef>
              <a:spcAft>
                <a:spcPts val="0"/>
              </a:spcAft>
              <a:buClr>
                <a:schemeClr val="dk1"/>
              </a:buClr>
              <a:buSzPts val="1100"/>
              <a:buFont typeface="Arial"/>
              <a:buNone/>
            </a:pPr>
            <a:r>
              <a:t/>
            </a:r>
            <a:endParaRPr sz="1400">
              <a:solidFill>
                <a:srgbClr val="1D1F28"/>
              </a:solidFill>
            </a:endParaRPr>
          </a:p>
          <a:p>
            <a:pPr indent="0" lvl="0" marL="0" rtl="0" algn="just">
              <a:spcBef>
                <a:spcPts val="0"/>
              </a:spcBef>
              <a:spcAft>
                <a:spcPts val="0"/>
              </a:spcAft>
              <a:buClr>
                <a:schemeClr val="dk1"/>
              </a:buClr>
              <a:buSzPts val="1100"/>
              <a:buFont typeface="Arial"/>
              <a:buNone/>
            </a:pPr>
            <a:r>
              <a:rPr lang="en-US" sz="1400">
                <a:solidFill>
                  <a:srgbClr val="1D1F28"/>
                </a:solidFill>
              </a:rPr>
              <a:t>Basicly we can say Linux is an </a:t>
            </a:r>
            <a:r>
              <a:rPr b="1" lang="en-US" sz="1400">
                <a:solidFill>
                  <a:srgbClr val="1D1F28"/>
                </a:solidFill>
              </a:rPr>
              <a:t>OS</a:t>
            </a:r>
            <a:r>
              <a:rPr lang="en-US" sz="1400">
                <a:solidFill>
                  <a:srgbClr val="1D1F28"/>
                </a:solidFill>
              </a:rPr>
              <a:t>. </a:t>
            </a:r>
            <a:endParaRPr sz="1400">
              <a:solidFill>
                <a:srgbClr val="1D1F28"/>
              </a:solidFill>
            </a:endParaRPr>
          </a:p>
          <a:p>
            <a:pPr indent="0" lvl="0" marL="0" rtl="0" algn="just">
              <a:spcBef>
                <a:spcPts val="0"/>
              </a:spcBef>
              <a:spcAft>
                <a:spcPts val="0"/>
              </a:spcAft>
              <a:buNone/>
            </a:pPr>
            <a:r>
              <a:rPr lang="en-US" sz="1400">
                <a:solidFill>
                  <a:srgbClr val="1D1F28"/>
                </a:solidFill>
              </a:rPr>
              <a:t>What’s </a:t>
            </a:r>
            <a:r>
              <a:rPr lang="en-US" sz="1400">
                <a:solidFill>
                  <a:srgbClr val="1D1F28"/>
                </a:solidFill>
              </a:rPr>
              <a:t>differentiate</a:t>
            </a:r>
            <a:r>
              <a:rPr lang="en-US" sz="1400">
                <a:solidFill>
                  <a:srgbClr val="1D1F28"/>
                </a:solidFill>
              </a:rPr>
              <a:t> Linux from other OS like Windows and MacOs. </a:t>
            </a:r>
            <a:endParaRPr sz="1400">
              <a:solidFill>
                <a:srgbClr val="1D1F28"/>
              </a:solidFill>
            </a:endParaRPr>
          </a:p>
          <a:p>
            <a:pPr indent="0" lvl="0" marL="0" rtl="0" algn="just">
              <a:spcBef>
                <a:spcPts val="0"/>
              </a:spcBef>
              <a:spcAft>
                <a:spcPts val="0"/>
              </a:spcAft>
              <a:buNone/>
            </a:pPr>
            <a:r>
              <a:t/>
            </a:r>
            <a:endParaRPr sz="1400">
              <a:solidFill>
                <a:srgbClr val="1D1F28"/>
              </a:solidFill>
            </a:endParaRPr>
          </a:p>
          <a:p>
            <a:pPr indent="0" lvl="0" marL="0" rtl="0" algn="just">
              <a:spcBef>
                <a:spcPts val="0"/>
              </a:spcBef>
              <a:spcAft>
                <a:spcPts val="0"/>
              </a:spcAft>
              <a:buNone/>
            </a:pPr>
            <a:r>
              <a:rPr lang="en-US" sz="1400">
                <a:solidFill>
                  <a:srgbClr val="1D1F28"/>
                </a:solidFill>
              </a:rPr>
              <a:t>The answer is </a:t>
            </a:r>
            <a:r>
              <a:rPr lang="en-US" sz="1400">
                <a:solidFill>
                  <a:srgbClr val="1D1F28"/>
                </a:solidFill>
              </a:rPr>
              <a:t>Linux is a Free and Open-Source Operating System.</a:t>
            </a:r>
            <a:endParaRPr sz="1400">
              <a:solidFill>
                <a:srgbClr val="1D1F28"/>
              </a:solidFill>
            </a:endParaRPr>
          </a:p>
          <a:p>
            <a:pPr indent="0" lvl="0" marL="0" rtl="0" algn="just">
              <a:spcBef>
                <a:spcPts val="0"/>
              </a:spcBef>
              <a:spcAft>
                <a:spcPts val="0"/>
              </a:spcAft>
              <a:buNone/>
            </a:pPr>
            <a:r>
              <a:rPr lang="en-US" sz="1400">
                <a:solidFill>
                  <a:srgbClr val="1D1F28"/>
                </a:solidFill>
              </a:rPr>
              <a:t>It means it is free to use, you don’t have to pay for it but also its code is available to anyone. There are a lot of different flavors and distros, since its code base is open to world.</a:t>
            </a:r>
            <a:endParaRPr sz="1400">
              <a:solidFill>
                <a:srgbClr val="1D1F28"/>
              </a:solidFill>
            </a:endParaRPr>
          </a:p>
          <a:p>
            <a:pPr indent="0" lvl="0" marL="0" rtl="0" algn="just">
              <a:spcBef>
                <a:spcPts val="0"/>
              </a:spcBef>
              <a:spcAft>
                <a:spcPts val="0"/>
              </a:spcAft>
              <a:buNone/>
            </a:pPr>
            <a:r>
              <a:t/>
            </a:r>
            <a:endParaRPr sz="1400">
              <a:solidFill>
                <a:srgbClr val="1D1F28"/>
              </a:solidFill>
            </a:endParaRPr>
          </a:p>
          <a:p>
            <a:pPr indent="0" lvl="0" marL="0" rtl="0" algn="just">
              <a:spcBef>
                <a:spcPts val="0"/>
              </a:spcBef>
              <a:spcAft>
                <a:spcPts val="0"/>
              </a:spcAft>
              <a:buNone/>
            </a:pPr>
            <a:r>
              <a:rPr lang="en-US" sz="1400">
                <a:solidFill>
                  <a:srgbClr val="1D1F28"/>
                </a:solidFill>
              </a:rPr>
              <a:t>As we know, </a:t>
            </a:r>
            <a:r>
              <a:rPr b="1" lang="en-US" sz="1400">
                <a:solidFill>
                  <a:srgbClr val="202122"/>
                </a:solidFill>
                <a:highlight>
                  <a:srgbClr val="FFFFFF"/>
                </a:highlight>
              </a:rPr>
              <a:t>a</a:t>
            </a:r>
            <a:r>
              <a:rPr b="1" lang="en-US" sz="1400">
                <a:solidFill>
                  <a:srgbClr val="202122"/>
                </a:solidFill>
                <a:highlight>
                  <a:srgbClr val="FFFFFF"/>
                </a:highlight>
              </a:rPr>
              <a:t>n</a:t>
            </a:r>
            <a:r>
              <a:rPr lang="en-US" sz="1400">
                <a:solidFill>
                  <a:srgbClr val="202122"/>
                </a:solidFill>
                <a:highlight>
                  <a:srgbClr val="FFFFFF"/>
                </a:highlight>
              </a:rPr>
              <a:t> </a:t>
            </a:r>
            <a:r>
              <a:rPr b="1" lang="en-US" sz="1400">
                <a:solidFill>
                  <a:srgbClr val="202122"/>
                </a:solidFill>
                <a:highlight>
                  <a:srgbClr val="FFFFFF"/>
                </a:highlight>
              </a:rPr>
              <a:t>operating system</a:t>
            </a:r>
            <a:r>
              <a:rPr lang="en-US" sz="1400">
                <a:solidFill>
                  <a:srgbClr val="202122"/>
                </a:solidFill>
                <a:highlight>
                  <a:srgbClr val="FFFFFF"/>
                </a:highlight>
              </a:rPr>
              <a:t> (</a:t>
            </a:r>
            <a:r>
              <a:rPr b="1" lang="en-US" sz="1400">
                <a:solidFill>
                  <a:srgbClr val="202122"/>
                </a:solidFill>
                <a:highlight>
                  <a:srgbClr val="FFFFFF"/>
                </a:highlight>
              </a:rPr>
              <a:t>OS</a:t>
            </a:r>
            <a:r>
              <a:rPr lang="en-US" sz="1400">
                <a:solidFill>
                  <a:srgbClr val="202122"/>
                </a:solidFill>
                <a:highlight>
                  <a:srgbClr val="FFFFFF"/>
                </a:highlight>
              </a:rPr>
              <a:t>) is a system </a:t>
            </a:r>
            <a:r>
              <a:rPr b="1" lang="en-US" sz="1400">
                <a:solidFill>
                  <a:srgbClr val="202122"/>
                </a:solidFill>
                <a:highlight>
                  <a:srgbClr val="FFFFFF"/>
                </a:highlight>
              </a:rPr>
              <a:t>software</a:t>
            </a:r>
            <a:r>
              <a:rPr lang="en-US" sz="1400">
                <a:solidFill>
                  <a:srgbClr val="202122"/>
                </a:solidFill>
                <a:highlight>
                  <a:srgbClr val="FFFFFF"/>
                </a:highlight>
              </a:rPr>
              <a:t> that </a:t>
            </a:r>
            <a:r>
              <a:rPr b="1" lang="en-US" sz="1400">
                <a:solidFill>
                  <a:srgbClr val="202122"/>
                </a:solidFill>
                <a:highlight>
                  <a:srgbClr val="FFFFFF"/>
                </a:highlight>
              </a:rPr>
              <a:t>manages</a:t>
            </a:r>
            <a:r>
              <a:rPr lang="en-US" sz="1400">
                <a:solidFill>
                  <a:srgbClr val="202122"/>
                </a:solidFill>
                <a:highlight>
                  <a:srgbClr val="FFFFFF"/>
                </a:highlight>
              </a:rPr>
              <a:t> computer </a:t>
            </a:r>
            <a:r>
              <a:rPr b="1" lang="en-US" sz="1400">
                <a:solidFill>
                  <a:srgbClr val="202122"/>
                </a:solidFill>
                <a:highlight>
                  <a:srgbClr val="FFFFFF"/>
                </a:highlight>
              </a:rPr>
              <a:t>hardware</a:t>
            </a:r>
            <a:r>
              <a:rPr lang="en-US" sz="1400">
                <a:solidFill>
                  <a:srgbClr val="202122"/>
                </a:solidFill>
                <a:highlight>
                  <a:srgbClr val="FFFFFF"/>
                </a:highlight>
              </a:rPr>
              <a:t>, </a:t>
            </a:r>
            <a:r>
              <a:rPr b="1" lang="en-US" sz="1400">
                <a:solidFill>
                  <a:srgbClr val="202122"/>
                </a:solidFill>
                <a:highlight>
                  <a:srgbClr val="FFFFFF"/>
                </a:highlight>
              </a:rPr>
              <a:t>software resources</a:t>
            </a:r>
            <a:r>
              <a:rPr lang="en-US" sz="1400">
                <a:solidFill>
                  <a:srgbClr val="202122"/>
                </a:solidFill>
                <a:highlight>
                  <a:srgbClr val="FFFFFF"/>
                </a:highlight>
              </a:rPr>
              <a:t>, and </a:t>
            </a:r>
            <a:r>
              <a:rPr b="1" lang="en-US" sz="1400">
                <a:solidFill>
                  <a:srgbClr val="202122"/>
                </a:solidFill>
                <a:highlight>
                  <a:srgbClr val="FFFFFF"/>
                </a:highlight>
              </a:rPr>
              <a:t>provides</a:t>
            </a:r>
            <a:r>
              <a:rPr lang="en-US" sz="1400">
                <a:solidFill>
                  <a:srgbClr val="202122"/>
                </a:solidFill>
                <a:highlight>
                  <a:srgbClr val="FFFFFF"/>
                </a:highlight>
              </a:rPr>
              <a:t> common services for computer programs.</a:t>
            </a:r>
            <a:endParaRPr sz="1400">
              <a:solidFill>
                <a:srgbClr val="202122"/>
              </a:solidFill>
              <a:highlight>
                <a:srgbClr val="FFFFFF"/>
              </a:highlight>
            </a:endParaRPr>
          </a:p>
          <a:p>
            <a:pPr indent="0" lvl="0" marL="0" rtl="0" algn="just">
              <a:spcBef>
                <a:spcPts val="0"/>
              </a:spcBef>
              <a:spcAft>
                <a:spcPts val="0"/>
              </a:spcAft>
              <a:buNone/>
            </a:pPr>
            <a:r>
              <a:t/>
            </a:r>
            <a:endParaRPr sz="1400">
              <a:solidFill>
                <a:srgbClr val="202122"/>
              </a:solidFill>
              <a:highlight>
                <a:srgbClr val="FFFFFF"/>
              </a:highlight>
            </a:endParaRPr>
          </a:p>
          <a:p>
            <a:pPr indent="0" lvl="0" marL="0" rtl="0" algn="l">
              <a:lnSpc>
                <a:spcPct val="115000"/>
              </a:lnSpc>
              <a:spcBef>
                <a:spcPts val="1200"/>
              </a:spcBef>
              <a:spcAft>
                <a:spcPts val="1200"/>
              </a:spcAft>
              <a:buNone/>
            </a:pPr>
            <a:r>
              <a:rPr lang="en-US" sz="1400">
                <a:solidFill>
                  <a:schemeClr val="dk1"/>
                </a:solidFill>
              </a:rPr>
              <a:t>Another popular element in Linux is its mascot, a penguin figure named</a:t>
            </a:r>
            <a:r>
              <a:rPr lang="en-US" sz="1400">
                <a:solidFill>
                  <a:schemeClr val="dk1"/>
                </a:solidFill>
                <a:highlight>
                  <a:schemeClr val="accent3"/>
                </a:highlight>
              </a:rPr>
              <a:t> </a:t>
            </a:r>
            <a:r>
              <a:rPr b="1" lang="en-US" sz="1400">
                <a:solidFill>
                  <a:schemeClr val="dk1"/>
                </a:solidFill>
                <a:highlight>
                  <a:schemeClr val="accent3"/>
                </a:highlight>
              </a:rPr>
              <a:t>Tux</a:t>
            </a:r>
            <a:r>
              <a:rPr lang="en-US" sz="1400">
                <a:solidFill>
                  <a:schemeClr val="dk1"/>
                </a:solidFill>
                <a:highlight>
                  <a:schemeClr val="accent3"/>
                </a:highlight>
              </a:rPr>
              <a:t>.</a:t>
            </a:r>
            <a:endParaRPr sz="1800">
              <a:solidFill>
                <a:srgbClr val="1D1F28"/>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bd0e0eb432_0_4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4" name="Google Shape;1794;gbd0e0eb432_0_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bd0e0eb432_0_4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0" name="Google Shape;1810;gbd0e0eb432_0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bd0e0eb432_0_5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6" name="Google Shape;1956;gbd0e0eb432_0_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gbd0e0eb432_0_6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4" name="Google Shape;1964;gbd0e0eb432_0_6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4" name="Google Shape;197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0" name="Google Shape;198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7" name="Google Shape;199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3" name="Google Shape;200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/usr -----&gt; unix system resources ----&gt; keeps system wide read only files ----&gt; keeps both /bin and /lib under /usr/bin and /usr/lib</a:t>
            </a:r>
            <a:endParaRPr/>
          </a:p>
          <a:p>
            <a:pPr indent="0" lvl="0" marL="0" rtl="0" algn="l">
              <a:lnSpc>
                <a:spcPct val="100000"/>
              </a:lnSpc>
              <a:spcBef>
                <a:spcPts val="0"/>
              </a:spcBef>
              <a:spcAft>
                <a:spcPts val="0"/>
              </a:spcAft>
              <a:buSzPts val="1400"/>
              <a:buNone/>
            </a:pPr>
            <a:r>
              <a:rPr lang="en-US"/>
              <a:t>/srv -----&gt; you can put your web server’s static files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9" name="Google Shape;200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600"/>
              <a:t>c ------&gt; </a:t>
            </a:r>
            <a:r>
              <a:rPr lang="en-US" sz="1600">
                <a:solidFill>
                  <a:schemeClr val="dk1"/>
                </a:solidFill>
                <a:highlight>
                  <a:srgbClr val="FFFFFF"/>
                </a:highlight>
              </a:rPr>
              <a:t>Character and block device files allow users and </a:t>
            </a:r>
            <a:r>
              <a:rPr b="1" lang="en-US" sz="1600">
                <a:solidFill>
                  <a:schemeClr val="dk1"/>
                </a:solidFill>
                <a:highlight>
                  <a:srgbClr val="FFFFFF"/>
                </a:highlight>
              </a:rPr>
              <a:t>programs</a:t>
            </a:r>
            <a:r>
              <a:rPr lang="en-US" sz="1600">
                <a:solidFill>
                  <a:schemeClr val="dk1"/>
                </a:solidFill>
                <a:highlight>
                  <a:srgbClr val="FFFFFF"/>
                </a:highlight>
              </a:rPr>
              <a:t> to </a:t>
            </a:r>
            <a:r>
              <a:rPr b="1" lang="en-US" sz="1600">
                <a:solidFill>
                  <a:schemeClr val="dk1"/>
                </a:solidFill>
                <a:highlight>
                  <a:srgbClr val="FFFFFF"/>
                </a:highlight>
              </a:rPr>
              <a:t>communicate</a:t>
            </a:r>
            <a:r>
              <a:rPr lang="en-US" sz="1600">
                <a:solidFill>
                  <a:schemeClr val="dk1"/>
                </a:solidFill>
                <a:highlight>
                  <a:srgbClr val="FFFFFF"/>
                </a:highlight>
              </a:rPr>
              <a:t> with </a:t>
            </a:r>
            <a:r>
              <a:rPr b="1" lang="en-US" sz="1600">
                <a:solidFill>
                  <a:schemeClr val="dk1"/>
                </a:solidFill>
                <a:highlight>
                  <a:srgbClr val="FFFFFF"/>
                </a:highlight>
              </a:rPr>
              <a:t>hardware</a:t>
            </a:r>
            <a:r>
              <a:rPr lang="en-US" sz="1600">
                <a:solidFill>
                  <a:schemeClr val="dk1"/>
                </a:solidFill>
                <a:highlight>
                  <a:srgbClr val="FFFFFF"/>
                </a:highlight>
              </a:rPr>
              <a:t> </a:t>
            </a:r>
            <a:r>
              <a:rPr b="1" lang="en-US" sz="1600">
                <a:solidFill>
                  <a:schemeClr val="dk1"/>
                </a:solidFill>
                <a:highlight>
                  <a:srgbClr val="FFFFFF"/>
                </a:highlight>
              </a:rPr>
              <a:t>peripheral</a:t>
            </a:r>
            <a:r>
              <a:rPr lang="en-US" sz="1600">
                <a:solidFill>
                  <a:schemeClr val="dk1"/>
                </a:solidFill>
                <a:highlight>
                  <a:srgbClr val="FFFFFF"/>
                </a:highlight>
              </a:rPr>
              <a:t> </a:t>
            </a:r>
            <a:r>
              <a:rPr b="1" lang="en-US" sz="1600">
                <a:solidFill>
                  <a:schemeClr val="dk1"/>
                </a:solidFill>
                <a:highlight>
                  <a:srgbClr val="FFFFFF"/>
                </a:highlight>
              </a:rPr>
              <a:t>devices</a:t>
            </a:r>
            <a:endParaRPr b="1" sz="1600">
              <a:solidFill>
                <a:schemeClr val="dk1"/>
              </a:solidFill>
              <a:highlight>
                <a:srgbClr val="FFFFFF"/>
              </a:highlight>
            </a:endParaRPr>
          </a:p>
          <a:p>
            <a:pPr indent="0" lvl="0" marL="0" rtl="0" algn="l">
              <a:lnSpc>
                <a:spcPct val="100000"/>
              </a:lnSpc>
              <a:spcBef>
                <a:spcPts val="0"/>
              </a:spcBef>
              <a:spcAft>
                <a:spcPts val="0"/>
              </a:spcAft>
              <a:buSzPts val="1400"/>
              <a:buNone/>
            </a:pPr>
            <a:r>
              <a:t/>
            </a:r>
            <a:endParaRPr b="1" sz="1800">
              <a:solidFill>
                <a:schemeClr val="dk1"/>
              </a:solidFill>
              <a:highlight>
                <a:srgbClr val="FFFFFF"/>
              </a:highlight>
            </a:endParaRPr>
          </a:p>
          <a:p>
            <a:pPr indent="0" lvl="0" marL="0" rtl="0" algn="l">
              <a:lnSpc>
                <a:spcPct val="100000"/>
              </a:lnSpc>
              <a:spcBef>
                <a:spcPts val="0"/>
              </a:spcBef>
              <a:spcAft>
                <a:spcPts val="0"/>
              </a:spcAft>
              <a:buSzPts val="1400"/>
              <a:buNone/>
            </a:pPr>
            <a:r>
              <a:rPr lang="en-US" sz="1600">
                <a:solidFill>
                  <a:schemeClr val="dk1"/>
                </a:solidFill>
                <a:highlight>
                  <a:srgbClr val="FFFFFF"/>
                </a:highlight>
              </a:rPr>
              <a:t>b</a:t>
            </a:r>
            <a:r>
              <a:rPr b="1" lang="en-US" sz="1600">
                <a:solidFill>
                  <a:schemeClr val="dk1"/>
                </a:solidFill>
                <a:highlight>
                  <a:srgbClr val="FFFFFF"/>
                </a:highlight>
              </a:rPr>
              <a:t> </a:t>
            </a:r>
            <a:r>
              <a:rPr lang="en-US" sz="1600">
                <a:solidFill>
                  <a:schemeClr val="dk1"/>
                </a:solidFill>
                <a:highlight>
                  <a:srgbClr val="FFFFFF"/>
                </a:highlight>
              </a:rPr>
              <a:t>------&gt;</a:t>
            </a:r>
            <a:r>
              <a:rPr b="1" lang="en-US" sz="1600">
                <a:solidFill>
                  <a:schemeClr val="dk1"/>
                </a:solidFill>
                <a:highlight>
                  <a:srgbClr val="FFFFFF"/>
                </a:highlight>
              </a:rPr>
              <a:t> </a:t>
            </a:r>
            <a:r>
              <a:rPr b="1" lang="en-US" sz="1600">
                <a:solidFill>
                  <a:schemeClr val="dk1"/>
                </a:solidFill>
                <a:highlight>
                  <a:srgbClr val="FFFFFF"/>
                </a:highlight>
              </a:rPr>
              <a:t>S</a:t>
            </a:r>
            <a:r>
              <a:rPr b="1" lang="en-US" sz="1600">
                <a:solidFill>
                  <a:schemeClr val="dk1"/>
                </a:solidFill>
                <a:highlight>
                  <a:srgbClr val="FFFFFF"/>
                </a:highlight>
              </a:rPr>
              <a:t>imilar to character devices</a:t>
            </a:r>
            <a:r>
              <a:rPr lang="en-US" sz="1600">
                <a:solidFill>
                  <a:schemeClr val="dk1"/>
                </a:solidFill>
                <a:highlight>
                  <a:srgbClr val="FFFFFF"/>
                </a:highlight>
              </a:rPr>
              <a:t>. They mostly </a:t>
            </a:r>
            <a:r>
              <a:rPr b="1" lang="en-US" sz="1600">
                <a:solidFill>
                  <a:schemeClr val="dk1"/>
                </a:solidFill>
                <a:highlight>
                  <a:srgbClr val="FFFFFF"/>
                </a:highlight>
              </a:rPr>
              <a:t>govern hardware</a:t>
            </a:r>
            <a:r>
              <a:rPr lang="en-US" sz="1600">
                <a:solidFill>
                  <a:schemeClr val="dk1"/>
                </a:solidFill>
                <a:highlight>
                  <a:srgbClr val="FFFFFF"/>
                </a:highlight>
              </a:rPr>
              <a:t> as hard drives, memory, etc</a:t>
            </a:r>
            <a:endParaRPr sz="1600">
              <a:solidFill>
                <a:schemeClr val="dk1"/>
              </a:solidFill>
              <a:highlight>
                <a:srgbClr val="FFFFFF"/>
              </a:highlight>
            </a:endParaRPr>
          </a:p>
          <a:p>
            <a:pPr indent="0" lvl="0" marL="0" rtl="0" algn="l">
              <a:lnSpc>
                <a:spcPct val="100000"/>
              </a:lnSpc>
              <a:spcBef>
                <a:spcPts val="0"/>
              </a:spcBef>
              <a:spcAft>
                <a:spcPts val="0"/>
              </a:spcAft>
              <a:buSzPts val="1400"/>
              <a:buNone/>
            </a:pPr>
            <a:r>
              <a:t/>
            </a:r>
            <a:endParaRPr sz="1600">
              <a:solidFill>
                <a:schemeClr val="dk1"/>
              </a:solidFill>
              <a:highlight>
                <a:srgbClr val="FFFFFF"/>
              </a:highlight>
            </a:endParaRPr>
          </a:p>
          <a:p>
            <a:pPr indent="0" lvl="0" marL="0" rtl="0" algn="l">
              <a:lnSpc>
                <a:spcPct val="100000"/>
              </a:lnSpc>
              <a:spcBef>
                <a:spcPts val="0"/>
              </a:spcBef>
              <a:spcAft>
                <a:spcPts val="0"/>
              </a:spcAft>
              <a:buSzPts val="1400"/>
              <a:buNone/>
            </a:pPr>
            <a:r>
              <a:rPr lang="en-US" sz="1600">
                <a:solidFill>
                  <a:schemeClr val="dk1"/>
                </a:solidFill>
                <a:highlight>
                  <a:srgbClr val="FFFFFF"/>
                </a:highlight>
              </a:rPr>
              <a:t>s -------&gt; Used for </a:t>
            </a:r>
            <a:r>
              <a:rPr b="1" lang="en-US" sz="1600">
                <a:solidFill>
                  <a:schemeClr val="dk1"/>
                </a:solidFill>
                <a:highlight>
                  <a:srgbClr val="FFFFFF"/>
                </a:highlight>
              </a:rPr>
              <a:t>communication between processes</a:t>
            </a:r>
            <a:r>
              <a:rPr lang="en-US" sz="1600">
                <a:solidFill>
                  <a:schemeClr val="dk1"/>
                </a:solidFill>
                <a:highlight>
                  <a:srgbClr val="FFFFFF"/>
                </a:highlight>
              </a:rPr>
              <a:t>. Generally, they are used by services such as X windows, syslog and etc.</a:t>
            </a:r>
            <a:endParaRPr sz="1600">
              <a:solidFill>
                <a:schemeClr val="dk1"/>
              </a:solidFill>
              <a:highlight>
                <a:srgbClr val="FFFFFF"/>
              </a:highlight>
            </a:endParaRPr>
          </a:p>
          <a:p>
            <a:pPr indent="0" lvl="0" marL="0" rtl="0" algn="l">
              <a:lnSpc>
                <a:spcPct val="100000"/>
              </a:lnSpc>
              <a:spcBef>
                <a:spcPts val="0"/>
              </a:spcBef>
              <a:spcAft>
                <a:spcPts val="0"/>
              </a:spcAft>
              <a:buSzPts val="1400"/>
              <a:buNone/>
            </a:pPr>
            <a:r>
              <a:t/>
            </a:r>
            <a:endParaRPr sz="1600">
              <a:solidFill>
                <a:schemeClr val="dk1"/>
              </a:solidFill>
              <a:highlight>
                <a:srgbClr val="FFFFFF"/>
              </a:highlight>
            </a:endParaRPr>
          </a:p>
          <a:p>
            <a:pPr indent="0" lvl="0" marL="0" rtl="0" algn="l">
              <a:lnSpc>
                <a:spcPct val="100000"/>
              </a:lnSpc>
              <a:spcBef>
                <a:spcPts val="0"/>
              </a:spcBef>
              <a:spcAft>
                <a:spcPts val="0"/>
              </a:spcAft>
              <a:buSzPts val="1400"/>
              <a:buNone/>
            </a:pPr>
            <a:r>
              <a:rPr lang="en-US" sz="1600">
                <a:solidFill>
                  <a:schemeClr val="dk1"/>
                </a:solidFill>
                <a:highlight>
                  <a:srgbClr val="FFFFFF"/>
                </a:highlight>
              </a:rPr>
              <a:t>p -------&gt; </a:t>
            </a:r>
            <a:r>
              <a:rPr b="1" lang="en-US" sz="1600">
                <a:solidFill>
                  <a:schemeClr val="dk1"/>
                </a:solidFill>
                <a:highlight>
                  <a:srgbClr val="FFFFFF"/>
                </a:highlight>
              </a:rPr>
              <a:t>Similar to sockets</a:t>
            </a:r>
            <a:r>
              <a:rPr lang="en-US" sz="1600">
                <a:solidFill>
                  <a:schemeClr val="dk1"/>
                </a:solidFill>
                <a:highlight>
                  <a:srgbClr val="FFFFFF"/>
                </a:highlight>
              </a:rPr>
              <a:t>, </a:t>
            </a:r>
            <a:r>
              <a:rPr b="1" lang="en-US" sz="1600">
                <a:solidFill>
                  <a:schemeClr val="dk1"/>
                </a:solidFill>
                <a:highlight>
                  <a:srgbClr val="FFFFFF"/>
                </a:highlight>
              </a:rPr>
              <a:t>allows communication between two local processes</a:t>
            </a:r>
            <a:r>
              <a:rPr lang="en-US" sz="1600">
                <a:solidFill>
                  <a:schemeClr val="dk1"/>
                </a:solidFill>
                <a:highlight>
                  <a:srgbClr val="FFFFFF"/>
                </a:highlight>
              </a:rPr>
              <a:t>.</a:t>
            </a:r>
            <a:endParaRPr sz="1600">
              <a:solidFill>
                <a:schemeClr val="dk1"/>
              </a:solidFill>
              <a:highlight>
                <a:srgbClr val="FFFFFF"/>
              </a:highlight>
            </a:endParaRPr>
          </a:p>
          <a:p>
            <a:pPr indent="0" lvl="0" marL="0" rtl="0" algn="l">
              <a:lnSpc>
                <a:spcPct val="100000"/>
              </a:lnSpc>
              <a:spcBef>
                <a:spcPts val="0"/>
              </a:spcBef>
              <a:spcAft>
                <a:spcPts val="0"/>
              </a:spcAft>
              <a:buSzPts val="1400"/>
              <a:buNone/>
            </a:pPr>
            <a:r>
              <a:t/>
            </a:r>
            <a:endParaRPr sz="1600">
              <a:solidFill>
                <a:schemeClr val="dk1"/>
              </a:solidFill>
              <a:highlight>
                <a:srgbClr val="FFFFFF"/>
              </a:highlight>
            </a:endParaRPr>
          </a:p>
          <a:p>
            <a:pPr indent="0" lvl="0" marL="0" rtl="0" algn="l">
              <a:lnSpc>
                <a:spcPct val="100000"/>
              </a:lnSpc>
              <a:spcBef>
                <a:spcPts val="0"/>
              </a:spcBef>
              <a:spcAft>
                <a:spcPts val="0"/>
              </a:spcAft>
              <a:buSzPts val="1400"/>
              <a:buNone/>
            </a:pPr>
            <a:r>
              <a:rPr lang="en-US" sz="1600">
                <a:solidFill>
                  <a:schemeClr val="dk1"/>
                </a:solidFill>
                <a:highlight>
                  <a:srgbClr val="FFFFFF"/>
                </a:highlight>
              </a:rPr>
              <a:t>l ---------&gt; </a:t>
            </a:r>
            <a:r>
              <a:rPr b="1" lang="en-US" sz="1600">
                <a:solidFill>
                  <a:schemeClr val="dk1"/>
                </a:solidFill>
                <a:highlight>
                  <a:srgbClr val="FFFFFF"/>
                </a:highlight>
              </a:rPr>
              <a:t>pointer to an original file</a:t>
            </a:r>
            <a:r>
              <a:rPr lang="en-US" sz="1600">
                <a:solidFill>
                  <a:schemeClr val="dk1"/>
                </a:solidFill>
                <a:highlight>
                  <a:srgbClr val="FFFFFF"/>
                </a:highlight>
              </a:rPr>
              <a:t>. </a:t>
            </a:r>
            <a:endParaRPr sz="1600">
              <a:solidFill>
                <a:schemeClr val="dk1"/>
              </a:solidFill>
              <a:highlight>
                <a:srgbClr val="FFFFFF"/>
              </a:highlight>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7" name="Google Shape;201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bcf6badcf2_0_4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bcf6badcf2_0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660400" rtl="0" algn="l">
              <a:lnSpc>
                <a:spcPct val="115000"/>
              </a:lnSpc>
              <a:spcBef>
                <a:spcPts val="3000"/>
              </a:spcBef>
              <a:spcAft>
                <a:spcPts val="0"/>
              </a:spcAft>
              <a:buClr>
                <a:srgbClr val="222222"/>
              </a:buClr>
              <a:buSzPts val="1800"/>
              <a:buChar char="●"/>
            </a:pPr>
            <a:r>
              <a:rPr b="1" i="1" lang="en-US" sz="1800">
                <a:solidFill>
                  <a:srgbClr val="222222"/>
                </a:solidFill>
                <a:highlight>
                  <a:srgbClr val="FFFFFF"/>
                </a:highlight>
              </a:rPr>
              <a:t>Kernel</a:t>
            </a:r>
            <a:r>
              <a:rPr lang="en-US" sz="1800">
                <a:solidFill>
                  <a:srgbClr val="222222"/>
                </a:solidFill>
                <a:highlight>
                  <a:srgbClr val="FFFFFF"/>
                </a:highlight>
              </a:rPr>
              <a:t>: It is the </a:t>
            </a:r>
            <a:r>
              <a:rPr b="1" lang="en-US" sz="1800">
                <a:solidFill>
                  <a:srgbClr val="222222"/>
                </a:solidFill>
                <a:highlight>
                  <a:srgbClr val="FFFFFF"/>
                </a:highlight>
              </a:rPr>
              <a:t>core part</a:t>
            </a:r>
            <a:r>
              <a:rPr lang="en-US" sz="1800">
                <a:solidFill>
                  <a:srgbClr val="222222"/>
                </a:solidFill>
                <a:highlight>
                  <a:srgbClr val="FFFFFF"/>
                </a:highlight>
              </a:rPr>
              <a:t> of the Linux system. It </a:t>
            </a:r>
            <a:r>
              <a:rPr b="1" lang="en-US" sz="1800">
                <a:solidFill>
                  <a:srgbClr val="222222"/>
                </a:solidFill>
                <a:highlight>
                  <a:srgbClr val="FFFFFF"/>
                </a:highlight>
              </a:rPr>
              <a:t>interacts</a:t>
            </a:r>
            <a:r>
              <a:rPr lang="en-US" sz="1800">
                <a:solidFill>
                  <a:srgbClr val="222222"/>
                </a:solidFill>
                <a:highlight>
                  <a:srgbClr val="FFFFFF"/>
                </a:highlight>
              </a:rPr>
              <a:t> with the </a:t>
            </a:r>
            <a:r>
              <a:rPr b="1" lang="en-US" sz="1800">
                <a:solidFill>
                  <a:srgbClr val="222222"/>
                </a:solidFill>
                <a:highlight>
                  <a:srgbClr val="FFFFFF"/>
                </a:highlight>
              </a:rPr>
              <a:t>hardware</a:t>
            </a:r>
            <a:r>
              <a:rPr lang="en-US" sz="1800">
                <a:solidFill>
                  <a:srgbClr val="222222"/>
                </a:solidFill>
                <a:highlight>
                  <a:srgbClr val="FFFFFF"/>
                </a:highlight>
              </a:rPr>
              <a:t>. It </a:t>
            </a:r>
            <a:r>
              <a:rPr b="1" lang="en-US" sz="1800">
                <a:solidFill>
                  <a:srgbClr val="222222"/>
                </a:solidFill>
                <a:highlight>
                  <a:srgbClr val="FFFFFF"/>
                </a:highlight>
              </a:rPr>
              <a:t>manages</a:t>
            </a:r>
            <a:r>
              <a:rPr lang="en-US" sz="1800">
                <a:solidFill>
                  <a:srgbClr val="222222"/>
                </a:solidFill>
                <a:highlight>
                  <a:srgbClr val="FFFFFF"/>
                </a:highlight>
              </a:rPr>
              <a:t> various components like the </a:t>
            </a:r>
            <a:r>
              <a:rPr b="1" lang="en-US" sz="1800">
                <a:solidFill>
                  <a:srgbClr val="222222"/>
                </a:solidFill>
                <a:highlight>
                  <a:srgbClr val="FFFFFF"/>
                </a:highlight>
              </a:rPr>
              <a:t>CPU</a:t>
            </a:r>
            <a:r>
              <a:rPr lang="en-US" sz="1800">
                <a:solidFill>
                  <a:srgbClr val="222222"/>
                </a:solidFill>
                <a:highlight>
                  <a:srgbClr val="FFFFFF"/>
                </a:highlight>
              </a:rPr>
              <a:t>, </a:t>
            </a:r>
            <a:r>
              <a:rPr b="1" lang="en-US" sz="1800">
                <a:solidFill>
                  <a:srgbClr val="222222"/>
                </a:solidFill>
                <a:highlight>
                  <a:srgbClr val="FFFFFF"/>
                </a:highlight>
              </a:rPr>
              <a:t>peripheral devices</a:t>
            </a:r>
            <a:r>
              <a:rPr lang="en-US" sz="1800">
                <a:solidFill>
                  <a:srgbClr val="222222"/>
                </a:solidFill>
                <a:highlight>
                  <a:srgbClr val="FFFFFF"/>
                </a:highlight>
              </a:rPr>
              <a:t>, and </a:t>
            </a:r>
            <a:r>
              <a:rPr b="1" lang="en-US" sz="1800">
                <a:solidFill>
                  <a:srgbClr val="222222"/>
                </a:solidFill>
                <a:highlight>
                  <a:srgbClr val="FFFFFF"/>
                </a:highlight>
              </a:rPr>
              <a:t>memory</a:t>
            </a:r>
            <a:r>
              <a:rPr lang="en-US" sz="1800">
                <a:solidFill>
                  <a:srgbClr val="222222"/>
                </a:solidFill>
                <a:highlight>
                  <a:srgbClr val="FFFFFF"/>
                </a:highlight>
              </a:rPr>
              <a:t>.</a:t>
            </a:r>
            <a:endParaRPr sz="1800">
              <a:solidFill>
                <a:srgbClr val="222222"/>
              </a:solidFill>
              <a:highlight>
                <a:srgbClr val="FFFFFF"/>
              </a:highlight>
            </a:endParaRPr>
          </a:p>
          <a:p>
            <a:pPr indent="-342900" lvl="0" marL="660400" rtl="0" algn="l">
              <a:lnSpc>
                <a:spcPct val="115000"/>
              </a:lnSpc>
              <a:spcBef>
                <a:spcPts val="0"/>
              </a:spcBef>
              <a:spcAft>
                <a:spcPts val="0"/>
              </a:spcAft>
              <a:buClr>
                <a:srgbClr val="222222"/>
              </a:buClr>
              <a:buSzPts val="1800"/>
              <a:buChar char="●"/>
            </a:pPr>
            <a:r>
              <a:rPr b="1" i="1" lang="en-US" sz="1800">
                <a:solidFill>
                  <a:srgbClr val="222222"/>
                </a:solidFill>
                <a:highlight>
                  <a:srgbClr val="FFFFFF"/>
                </a:highlight>
              </a:rPr>
              <a:t>Shell</a:t>
            </a:r>
            <a:r>
              <a:rPr lang="en-US" sz="1800">
                <a:solidFill>
                  <a:srgbClr val="222222"/>
                </a:solidFill>
                <a:highlight>
                  <a:srgbClr val="FFFFFF"/>
                </a:highlight>
              </a:rPr>
              <a:t>: The Shell is an </a:t>
            </a:r>
            <a:r>
              <a:rPr b="1" lang="en-US" sz="1800">
                <a:solidFill>
                  <a:srgbClr val="222222"/>
                </a:solidFill>
                <a:highlight>
                  <a:srgbClr val="FFFFFF"/>
                </a:highlight>
              </a:rPr>
              <a:t>interface</a:t>
            </a:r>
            <a:r>
              <a:rPr lang="en-US" sz="1800">
                <a:solidFill>
                  <a:srgbClr val="222222"/>
                </a:solidFill>
                <a:highlight>
                  <a:srgbClr val="FFFFFF"/>
                </a:highlight>
              </a:rPr>
              <a:t> between the </a:t>
            </a:r>
            <a:r>
              <a:rPr b="1" lang="en-US" sz="1800">
                <a:solidFill>
                  <a:srgbClr val="222222"/>
                </a:solidFill>
                <a:highlight>
                  <a:srgbClr val="FFFFFF"/>
                </a:highlight>
              </a:rPr>
              <a:t>user </a:t>
            </a:r>
            <a:r>
              <a:rPr lang="en-US" sz="1800">
                <a:solidFill>
                  <a:srgbClr val="222222"/>
                </a:solidFill>
                <a:highlight>
                  <a:srgbClr val="FFFFFF"/>
                </a:highlight>
              </a:rPr>
              <a:t>and the </a:t>
            </a:r>
            <a:r>
              <a:rPr b="1" lang="en-US" sz="1800">
                <a:solidFill>
                  <a:srgbClr val="222222"/>
                </a:solidFill>
                <a:highlight>
                  <a:srgbClr val="FFFFFF"/>
                </a:highlight>
              </a:rPr>
              <a:t>Kernel</a:t>
            </a:r>
            <a:r>
              <a:rPr lang="en-US" sz="1800">
                <a:solidFill>
                  <a:srgbClr val="222222"/>
                </a:solidFill>
                <a:highlight>
                  <a:srgbClr val="FFFFFF"/>
                </a:highlight>
              </a:rPr>
              <a:t>. It takes user </a:t>
            </a:r>
            <a:r>
              <a:rPr b="1" lang="en-US" sz="1800">
                <a:solidFill>
                  <a:srgbClr val="222222"/>
                </a:solidFill>
                <a:highlight>
                  <a:srgbClr val="FFFFFF"/>
                </a:highlight>
              </a:rPr>
              <a:t>commands</a:t>
            </a:r>
            <a:r>
              <a:rPr lang="en-US" sz="1800">
                <a:solidFill>
                  <a:srgbClr val="222222"/>
                </a:solidFill>
                <a:highlight>
                  <a:srgbClr val="FFFFFF"/>
                </a:highlight>
              </a:rPr>
              <a:t> through the Terminal and processes the particular request.</a:t>
            </a:r>
            <a:endParaRPr sz="1800">
              <a:solidFill>
                <a:srgbClr val="222222"/>
              </a:solidFill>
              <a:highlight>
                <a:srgbClr val="FFFFFF"/>
              </a:highlight>
            </a:endParaRPr>
          </a:p>
          <a:p>
            <a:pPr indent="-342900" lvl="0" marL="660400" rtl="0" algn="l">
              <a:lnSpc>
                <a:spcPct val="115000"/>
              </a:lnSpc>
              <a:spcBef>
                <a:spcPts val="0"/>
              </a:spcBef>
              <a:spcAft>
                <a:spcPts val="0"/>
              </a:spcAft>
              <a:buClr>
                <a:srgbClr val="222222"/>
              </a:buClr>
              <a:buSzPts val="1800"/>
              <a:buChar char="●"/>
            </a:pPr>
            <a:r>
              <a:rPr b="1" i="1" lang="en-US" sz="1800">
                <a:solidFill>
                  <a:srgbClr val="222222"/>
                </a:solidFill>
                <a:highlight>
                  <a:srgbClr val="FFFFFF"/>
                </a:highlight>
              </a:rPr>
              <a:t>Commands and Utilities</a:t>
            </a:r>
            <a:r>
              <a:rPr i="1" lang="en-US" sz="1800">
                <a:solidFill>
                  <a:srgbClr val="222222"/>
                </a:solidFill>
                <a:highlight>
                  <a:srgbClr val="FFFFFF"/>
                </a:highlight>
              </a:rPr>
              <a:t>:</a:t>
            </a:r>
            <a:r>
              <a:rPr lang="en-US" sz="1800">
                <a:solidFill>
                  <a:srgbClr val="222222"/>
                </a:solidFill>
                <a:highlight>
                  <a:srgbClr val="FFFFFF"/>
                </a:highlight>
              </a:rPr>
              <a:t> The Linux operating system comes with a Terminal that users can use to pass commands to the Shell. One </a:t>
            </a:r>
            <a:r>
              <a:rPr b="1" lang="en-US" sz="1800">
                <a:solidFill>
                  <a:srgbClr val="222222"/>
                </a:solidFill>
                <a:highlight>
                  <a:srgbClr val="FFFFFF"/>
                </a:highlight>
              </a:rPr>
              <a:t>simple command </a:t>
            </a:r>
            <a:r>
              <a:rPr lang="en-US" sz="1800">
                <a:solidFill>
                  <a:srgbClr val="222222"/>
                </a:solidFill>
                <a:highlight>
                  <a:srgbClr val="FFFFFF"/>
                </a:highlight>
              </a:rPr>
              <a:t>is the ‘</a:t>
            </a:r>
            <a:r>
              <a:rPr lang="en-US" sz="1800">
                <a:solidFill>
                  <a:srgbClr val="222222"/>
                </a:solidFill>
                <a:highlight>
                  <a:srgbClr val="FFFFFF"/>
                </a:highlight>
              </a:rPr>
              <a:t>ls</a:t>
            </a:r>
            <a:r>
              <a:rPr lang="en-US" sz="1800">
                <a:solidFill>
                  <a:srgbClr val="222222"/>
                </a:solidFill>
                <a:highlight>
                  <a:srgbClr val="FFFFFF"/>
                </a:highlight>
              </a:rPr>
              <a:t>’ which shows the contents of a folder</a:t>
            </a:r>
            <a:endParaRPr sz="1800">
              <a:solidFill>
                <a:srgbClr val="222222"/>
              </a:solidFill>
              <a:highlight>
                <a:srgbClr val="FFFFFF"/>
              </a:highlight>
            </a:endParaRPr>
          </a:p>
          <a:p>
            <a:pPr indent="0" lvl="0" marL="0" rtl="0" algn="l">
              <a:lnSpc>
                <a:spcPct val="166000"/>
              </a:lnSpc>
              <a:spcBef>
                <a:spcPts val="3000"/>
              </a:spcBef>
              <a:spcAft>
                <a:spcPts val="0"/>
              </a:spcAft>
              <a:buNone/>
            </a:pPr>
            <a:r>
              <a:rPr b="1" lang="en-US" sz="1800">
                <a:solidFill>
                  <a:schemeClr val="dk1"/>
                </a:solidFill>
                <a:highlight>
                  <a:schemeClr val="lt1"/>
                </a:highlight>
              </a:rPr>
              <a:t>For understanding the components, </a:t>
            </a:r>
            <a:r>
              <a:rPr lang="en-US" sz="1800">
                <a:solidFill>
                  <a:schemeClr val="dk1"/>
                </a:solidFill>
                <a:highlight>
                  <a:schemeClr val="lt1"/>
                </a:highlight>
              </a:rPr>
              <a:t>First you need to understand what a computer operating system or OS is. As I’ve stated earlier, an OS is the computer code which manages the hardware in a physical computer. It exists as a layer between your software and your hardware. Most people writing software do not want to know how to address a CPU in assembler, or how to communicate with a graphics card. An OS such as Linux or Windows acts as a middleman.</a:t>
            </a:r>
            <a:endParaRPr sz="1800">
              <a:solidFill>
                <a:schemeClr val="dk1"/>
              </a:solidFill>
              <a:highlight>
                <a:schemeClr val="lt1"/>
              </a:highlight>
            </a:endParaRPr>
          </a:p>
          <a:p>
            <a:pPr indent="0" lvl="0" marL="0" rtl="0" algn="l">
              <a:lnSpc>
                <a:spcPct val="166000"/>
              </a:lnSpc>
              <a:spcBef>
                <a:spcPts val="1500"/>
              </a:spcBef>
              <a:spcAft>
                <a:spcPts val="0"/>
              </a:spcAft>
              <a:buNone/>
            </a:pPr>
            <a:r>
              <a:rPr lang="en-US" sz="1800">
                <a:solidFill>
                  <a:schemeClr val="dk1"/>
                </a:solidFill>
                <a:highlight>
                  <a:schemeClr val="lt1"/>
                </a:highlight>
              </a:rPr>
              <a:t>Every OS has component parts, and the Linux also has the following components:</a:t>
            </a:r>
            <a:endParaRPr sz="1800">
              <a:solidFill>
                <a:schemeClr val="dk1"/>
              </a:solidFill>
              <a:highlight>
                <a:schemeClr val="lt1"/>
              </a:highlight>
            </a:endParaRPr>
          </a:p>
          <a:p>
            <a:pPr indent="-342900" lvl="0" marL="800100" rtl="0" algn="l">
              <a:lnSpc>
                <a:spcPct val="115000"/>
              </a:lnSpc>
              <a:spcBef>
                <a:spcPts val="1500"/>
              </a:spcBef>
              <a:spcAft>
                <a:spcPts val="0"/>
              </a:spcAft>
              <a:buClr>
                <a:schemeClr val="dk1"/>
              </a:buClr>
              <a:buSzPts val="1800"/>
              <a:buChar char="●"/>
            </a:pPr>
            <a:r>
              <a:rPr b="1" lang="en-US" sz="1800">
                <a:solidFill>
                  <a:schemeClr val="dk1"/>
                </a:solidFill>
                <a:highlight>
                  <a:schemeClr val="lt1"/>
                </a:highlight>
              </a:rPr>
              <a:t>OS Kernel</a:t>
            </a:r>
            <a:r>
              <a:rPr lang="en-US" sz="1800">
                <a:solidFill>
                  <a:schemeClr val="dk1"/>
                </a:solidFill>
                <a:highlight>
                  <a:schemeClr val="lt1"/>
                </a:highlight>
              </a:rPr>
              <a:t>. You can call the kernel the part of the operating system which is the “closest” to your computing hardware as it is the part which controls the CPU, access to memory and any peripheral devices. It is the “lowest” level at which your operating system works.</a:t>
            </a:r>
            <a:endParaRPr sz="1800">
              <a:solidFill>
                <a:schemeClr val="dk1"/>
              </a:solidFill>
              <a:highlight>
                <a:schemeClr val="lt1"/>
              </a:highlight>
            </a:endParaRPr>
          </a:p>
          <a:p>
            <a:pPr indent="-342900" lvl="0" marL="800100" rtl="0" algn="l">
              <a:lnSpc>
                <a:spcPct val="115000"/>
              </a:lnSpc>
              <a:spcBef>
                <a:spcPts val="0"/>
              </a:spcBef>
              <a:spcAft>
                <a:spcPts val="0"/>
              </a:spcAft>
              <a:buClr>
                <a:schemeClr val="dk1"/>
              </a:buClr>
              <a:buSzPts val="1800"/>
              <a:buChar char="●"/>
            </a:pPr>
            <a:r>
              <a:rPr b="1" lang="en-US" sz="1800">
                <a:solidFill>
                  <a:schemeClr val="dk1"/>
                </a:solidFill>
                <a:highlight>
                  <a:schemeClr val="lt1"/>
                </a:highlight>
              </a:rPr>
              <a:t>OS Shell.</a:t>
            </a:r>
            <a:r>
              <a:rPr lang="en-US" sz="1800">
                <a:solidFill>
                  <a:schemeClr val="dk1"/>
                </a:solidFill>
                <a:highlight>
                  <a:schemeClr val="lt1"/>
                </a:highlight>
              </a:rPr>
              <a:t> You need to be able to tell our operating system what to do, and this is the goal of the shell. Also known as the command line, it is a facility which lets you instruct your OS using text. However few people nowadays are familiar with command line code, and it once used to put people off using Linux. </a:t>
            </a:r>
            <a:r>
              <a:rPr lang="en-US" sz="1800">
                <a:solidFill>
                  <a:schemeClr val="dk1"/>
                </a:solidFill>
                <a:highlight>
                  <a:srgbClr val="FFFF00"/>
                </a:highlight>
              </a:rPr>
              <a:t>This changed because a modern distribution of Linux will use a desktop shell just like Windows.</a:t>
            </a:r>
            <a:endParaRPr sz="1800">
              <a:solidFill>
                <a:schemeClr val="dk1"/>
              </a:solidFill>
              <a:highlight>
                <a:srgbClr val="FFFF00"/>
              </a:highlight>
            </a:endParaRPr>
          </a:p>
          <a:p>
            <a:pPr indent="0" lvl="0" marL="0" rtl="0" algn="l">
              <a:lnSpc>
                <a:spcPct val="166000"/>
              </a:lnSpc>
              <a:spcBef>
                <a:spcPts val="2300"/>
              </a:spcBef>
              <a:spcAft>
                <a:spcPts val="0"/>
              </a:spcAft>
              <a:buNone/>
            </a:pPr>
            <a:r>
              <a:rPr lang="en-US" sz="1800">
                <a:solidFill>
                  <a:schemeClr val="dk1"/>
                </a:solidFill>
                <a:highlight>
                  <a:schemeClr val="lt1"/>
                </a:highlight>
              </a:rPr>
              <a:t>It’s worth noting that Ubuntu’s application repository, the Ubuntu software centre, is a great place to look around for Linux applications, both free to use and paid to use.</a:t>
            </a:r>
            <a:endParaRPr sz="1800">
              <a:solidFill>
                <a:schemeClr val="dk1"/>
              </a:solidFill>
              <a:highlight>
                <a:schemeClr val="lt1"/>
              </a:highlight>
            </a:endParaRPr>
          </a:p>
          <a:p>
            <a:pPr indent="0" lvl="0" marL="0" rtl="0" algn="l">
              <a:lnSpc>
                <a:spcPct val="166000"/>
              </a:lnSpc>
              <a:spcBef>
                <a:spcPts val="1500"/>
              </a:spcBef>
              <a:spcAft>
                <a:spcPts val="0"/>
              </a:spcAft>
              <a:buNone/>
            </a:pPr>
            <a:r>
              <a:t/>
            </a:r>
            <a:endParaRPr sz="1800">
              <a:solidFill>
                <a:schemeClr val="dk1"/>
              </a:solidFill>
              <a:highlight>
                <a:schemeClr val="lt1"/>
              </a:highlight>
            </a:endParaRPr>
          </a:p>
          <a:p>
            <a:pPr indent="0" lvl="0" marL="0" rtl="0" algn="l">
              <a:lnSpc>
                <a:spcPct val="166000"/>
              </a:lnSpc>
              <a:spcBef>
                <a:spcPts val="1500"/>
              </a:spcBef>
              <a:spcAft>
                <a:spcPts val="0"/>
              </a:spcAft>
              <a:buNone/>
            </a:pPr>
            <a:r>
              <a:rPr lang="en-US" sz="1800">
                <a:solidFill>
                  <a:schemeClr val="dk1"/>
                </a:solidFill>
                <a:highlight>
                  <a:schemeClr val="lt1"/>
                </a:highlight>
              </a:rPr>
              <a:t>https://www.quora.com/What-is-difference-between-Ubuntu-and-Linux</a:t>
            </a:r>
            <a:endParaRPr sz="1800">
              <a:solidFill>
                <a:schemeClr val="dk1"/>
              </a:solidFill>
              <a:highlight>
                <a:schemeClr val="lt1"/>
              </a:highlight>
            </a:endParaRPr>
          </a:p>
          <a:p>
            <a:pPr indent="0" lvl="0" marL="0" rtl="0" algn="l">
              <a:lnSpc>
                <a:spcPct val="115000"/>
              </a:lnSpc>
              <a:spcBef>
                <a:spcPts val="3000"/>
              </a:spcBef>
              <a:spcAft>
                <a:spcPts val="3000"/>
              </a:spcAft>
              <a:buNone/>
            </a:pPr>
            <a:r>
              <a:t/>
            </a:r>
            <a:endParaRPr sz="1300">
              <a:solidFill>
                <a:srgbClr val="222222"/>
              </a:solidFill>
              <a:highlight>
                <a:srgbClr val="FFFFFF"/>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3" name="Google Shape;202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050">
                <a:solidFill>
                  <a:srgbClr val="212529"/>
                </a:solidFill>
                <a:highlight>
                  <a:srgbClr val="F5F7F8"/>
                </a:highlight>
                <a:latin typeface="Courier New"/>
                <a:ea typeface="Courier New"/>
                <a:cs typeface="Courier New"/>
                <a:sym typeface="Courier New"/>
              </a:rPr>
              <a:t>ln -s file1 link1</a:t>
            </a:r>
            <a:endParaRPr sz="1050">
              <a:solidFill>
                <a:srgbClr val="212529"/>
              </a:solidFill>
              <a:highlight>
                <a:srgbClr val="F5F7F8"/>
              </a:highlight>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1050">
              <a:solidFill>
                <a:srgbClr val="212529"/>
              </a:solidFill>
              <a:highlight>
                <a:srgbClr val="F5F7F8"/>
              </a:highlight>
              <a:latin typeface="Courier New"/>
              <a:ea typeface="Courier New"/>
              <a:cs typeface="Courier New"/>
              <a:sym typeface="Courier New"/>
            </a:endParaRPr>
          </a:p>
          <a:p>
            <a:pPr indent="0" lvl="0" marL="0" rtl="0" algn="l">
              <a:lnSpc>
                <a:spcPct val="100000"/>
              </a:lnSpc>
              <a:spcBef>
                <a:spcPts val="0"/>
              </a:spcBef>
              <a:spcAft>
                <a:spcPts val="0"/>
              </a:spcAft>
              <a:buSzPts val="1400"/>
              <a:buNone/>
            </a:pPr>
            <a:r>
              <a:rPr lang="en-US" sz="1050">
                <a:solidFill>
                  <a:srgbClr val="212529"/>
                </a:solidFill>
                <a:highlight>
                  <a:srgbClr val="F5F7F8"/>
                </a:highlight>
                <a:latin typeface="Courier New"/>
                <a:ea typeface="Courier New"/>
                <a:cs typeface="Courier New"/>
                <a:sym typeface="Courier New"/>
              </a:rPr>
              <a:t>gzip edit.txt</a:t>
            </a:r>
            <a:endParaRPr sz="1050">
              <a:solidFill>
                <a:srgbClr val="212529"/>
              </a:solidFill>
              <a:highlight>
                <a:srgbClr val="F5F7F8"/>
              </a:highlight>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1050">
              <a:solidFill>
                <a:srgbClr val="212529"/>
              </a:solidFill>
              <a:highlight>
                <a:srgbClr val="F5F7F8"/>
              </a:highlight>
              <a:latin typeface="Courier New"/>
              <a:ea typeface="Courier New"/>
              <a:cs typeface="Courier New"/>
              <a:sym typeface="Courier New"/>
            </a:endParaRPr>
          </a:p>
          <a:p>
            <a:pPr indent="0" lvl="0" marL="0" rtl="0" algn="l">
              <a:lnSpc>
                <a:spcPct val="100000"/>
              </a:lnSpc>
              <a:spcBef>
                <a:spcPts val="0"/>
              </a:spcBef>
              <a:spcAft>
                <a:spcPts val="0"/>
              </a:spcAft>
              <a:buSzPts val="1400"/>
              <a:buNone/>
            </a:pPr>
            <a:r>
              <a:rPr lang="en-US" sz="1050">
                <a:solidFill>
                  <a:srgbClr val="212529"/>
                </a:solidFill>
                <a:highlight>
                  <a:srgbClr val="F5F7F8"/>
                </a:highlight>
                <a:latin typeface="Courier New"/>
                <a:ea typeface="Courier New"/>
                <a:cs typeface="Courier New"/>
                <a:sym typeface="Courier New"/>
              </a:rPr>
              <a:t>chmod +x file.sh</a:t>
            </a:r>
            <a:endParaRPr sz="1050">
              <a:solidFill>
                <a:srgbClr val="212529"/>
              </a:solidFill>
              <a:highlight>
                <a:srgbClr val="F5F7F8"/>
              </a:highlight>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1050">
              <a:solidFill>
                <a:srgbClr val="212529"/>
              </a:solidFill>
              <a:highlight>
                <a:srgbClr val="F5F7F8"/>
              </a:highlight>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1050">
              <a:solidFill>
                <a:srgbClr val="212529"/>
              </a:solidFill>
              <a:highlight>
                <a:srgbClr val="F5F7F8"/>
              </a:highlight>
              <a:latin typeface="Courier New"/>
              <a:ea typeface="Courier New"/>
              <a:cs typeface="Courier New"/>
              <a:sym typeface="Courier New"/>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6" name="Google Shape;203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2" name="Google Shape;204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3" name="Google Shape;205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4" name="Google Shape;206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5" name="Google Shape;207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6" name="Google Shape;208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7" name="Google Shape;209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8" name="Google Shape;210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600"/>
              <a:t>F</a:t>
            </a:r>
            <a:r>
              <a:rPr lang="en-US" sz="1600"/>
              <a:t>lat file is a kind of file that is used like a database. </a:t>
            </a:r>
            <a:endParaRPr sz="1600"/>
          </a:p>
          <a:p>
            <a:pPr indent="0" lvl="0" marL="0" rtl="0" algn="l">
              <a:lnSpc>
                <a:spcPct val="100000"/>
              </a:lnSpc>
              <a:spcBef>
                <a:spcPts val="0"/>
              </a:spcBef>
              <a:spcAft>
                <a:spcPts val="0"/>
              </a:spcAft>
              <a:buSzPts val="1400"/>
              <a:buNone/>
            </a:pPr>
            <a:r>
              <a:t/>
            </a:r>
            <a:endParaRPr sz="1600"/>
          </a:p>
          <a:p>
            <a:pPr indent="0" lvl="0" marL="0" rtl="0" algn="l">
              <a:lnSpc>
                <a:spcPct val="100000"/>
              </a:lnSpc>
              <a:spcBef>
                <a:spcPts val="0"/>
              </a:spcBef>
              <a:spcAft>
                <a:spcPts val="0"/>
              </a:spcAft>
              <a:buSzPts val="1400"/>
              <a:buNone/>
            </a:pPr>
            <a:r>
              <a:rPr lang="en-US" sz="1600"/>
              <a:t>You put each record into a line.</a:t>
            </a:r>
            <a:endParaRPr sz="1600"/>
          </a:p>
          <a:p>
            <a:pPr indent="0" lvl="0" marL="0" rtl="0" algn="l">
              <a:lnSpc>
                <a:spcPct val="100000"/>
              </a:lnSpc>
              <a:spcBef>
                <a:spcPts val="0"/>
              </a:spcBef>
              <a:spcAft>
                <a:spcPts val="0"/>
              </a:spcAft>
              <a:buSzPts val="1400"/>
              <a:buNone/>
            </a:pPr>
            <a:r>
              <a:t/>
            </a:r>
            <a:endParaRPr sz="1600"/>
          </a:p>
          <a:p>
            <a:pPr indent="0" lvl="0" marL="0" rtl="0" algn="l">
              <a:lnSpc>
                <a:spcPct val="100000"/>
              </a:lnSpc>
              <a:spcBef>
                <a:spcPts val="0"/>
              </a:spcBef>
              <a:spcAft>
                <a:spcPts val="0"/>
              </a:spcAft>
              <a:buSzPts val="1400"/>
              <a:buNone/>
            </a:pPr>
            <a:r>
              <a:rPr lang="en-US" sz="1600"/>
              <a:t>You should use </a:t>
            </a:r>
            <a:r>
              <a:rPr b="1" lang="en-US" sz="1600"/>
              <a:t>&gt;&gt;</a:t>
            </a:r>
            <a:r>
              <a:rPr lang="en-US" sz="1600"/>
              <a:t> symbol to add an entry.</a:t>
            </a:r>
            <a:endParaRPr sz="1600"/>
          </a:p>
          <a:p>
            <a:pPr indent="0" lvl="0" marL="0" rtl="0" algn="l">
              <a:lnSpc>
                <a:spcPct val="100000"/>
              </a:lnSpc>
              <a:spcBef>
                <a:spcPts val="0"/>
              </a:spcBef>
              <a:spcAft>
                <a:spcPts val="0"/>
              </a:spcAft>
              <a:buSzPts val="1400"/>
              <a:buNone/>
            </a:pPr>
            <a:r>
              <a:t/>
            </a:r>
            <a:endParaRPr sz="16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0" name="Google Shape;212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bcf6badcf2_0_5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gbcf6badcf2_0_5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lang="en-US" sz="1800">
                <a:highlight>
                  <a:srgbClr val="FFFFFF"/>
                </a:highlight>
              </a:rPr>
              <a:t>A </a:t>
            </a:r>
            <a:r>
              <a:rPr b="1" lang="en-US" sz="1800">
                <a:highlight>
                  <a:srgbClr val="FFFFFF"/>
                </a:highlight>
              </a:rPr>
              <a:t>Linux distribution</a:t>
            </a:r>
            <a:r>
              <a:rPr lang="en-US" sz="1800">
                <a:highlight>
                  <a:srgbClr val="FFFFFF"/>
                </a:highlight>
              </a:rPr>
              <a:t> (often </a:t>
            </a:r>
            <a:r>
              <a:rPr lang="en-US" sz="1700">
                <a:highlight>
                  <a:srgbClr val="FFFFFF"/>
                </a:highlight>
              </a:rPr>
              <a:t>abbreviated as </a:t>
            </a:r>
            <a:r>
              <a:rPr b="1" lang="en-US" sz="1700">
                <a:highlight>
                  <a:srgbClr val="FFFFFF"/>
                </a:highlight>
              </a:rPr>
              <a:t>distro</a:t>
            </a:r>
            <a:r>
              <a:rPr lang="en-US" sz="1700">
                <a:highlight>
                  <a:srgbClr val="FFFFFF"/>
                </a:highlight>
              </a:rPr>
              <a:t>) is an </a:t>
            </a:r>
            <a:r>
              <a:rPr b="1" lang="en-US" sz="1700">
                <a:highlight>
                  <a:srgbClr val="FFFFFF"/>
                </a:highlight>
                <a:uFill>
                  <a:noFill/>
                </a:uFill>
                <a:hlinkClick r:id="rId2"/>
              </a:rPr>
              <a:t>operating system</a:t>
            </a:r>
            <a:r>
              <a:rPr lang="en-US" sz="1700">
                <a:highlight>
                  <a:srgbClr val="FFFFFF"/>
                </a:highlight>
              </a:rPr>
              <a:t> made from a software collection that is </a:t>
            </a:r>
            <a:r>
              <a:rPr b="1" lang="en-US" sz="1700">
                <a:highlight>
                  <a:srgbClr val="FFFFFF"/>
                </a:highlight>
              </a:rPr>
              <a:t>based upon</a:t>
            </a:r>
            <a:r>
              <a:rPr lang="en-US" sz="1700">
                <a:highlight>
                  <a:srgbClr val="FFFFFF"/>
                </a:highlight>
              </a:rPr>
              <a:t> the </a:t>
            </a:r>
            <a:r>
              <a:rPr b="1" lang="en-US" sz="1700">
                <a:highlight>
                  <a:srgbClr val="FFFFFF"/>
                </a:highlight>
                <a:uFill>
                  <a:noFill/>
                </a:uFill>
                <a:hlinkClick r:id="rId3"/>
              </a:rPr>
              <a:t>Linux kernel</a:t>
            </a:r>
            <a:r>
              <a:rPr lang="en-US" sz="1700">
                <a:highlight>
                  <a:srgbClr val="FFFFFF"/>
                </a:highlight>
              </a:rPr>
              <a:t>. </a:t>
            </a:r>
            <a:endParaRPr sz="1700">
              <a:highlight>
                <a:srgbClr val="FFFFFF"/>
              </a:highlight>
            </a:endParaRPr>
          </a:p>
          <a:p>
            <a:pPr indent="0" lvl="0" marL="0" rtl="0" algn="l">
              <a:lnSpc>
                <a:spcPct val="115000"/>
              </a:lnSpc>
              <a:spcBef>
                <a:spcPts val="500"/>
              </a:spcBef>
              <a:spcAft>
                <a:spcPts val="0"/>
              </a:spcAft>
              <a:buClr>
                <a:schemeClr val="dk1"/>
              </a:buClr>
              <a:buSzPts val="1100"/>
              <a:buFont typeface="Arial"/>
              <a:buNone/>
            </a:pPr>
            <a:r>
              <a:t/>
            </a:r>
            <a:endParaRPr sz="1700">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en-US" sz="1700">
                <a:highlight>
                  <a:srgbClr val="FFFFFF"/>
                </a:highlight>
              </a:rPr>
              <a:t>Linux users usually obtain their operating system by downloading one of the Linux distributions, which are available for a wide variety of systems ranging from </a:t>
            </a:r>
            <a:r>
              <a:rPr lang="en-US" sz="1700">
                <a:highlight>
                  <a:srgbClr val="FFFFFF"/>
                </a:highlight>
                <a:uFill>
                  <a:noFill/>
                </a:uFill>
                <a:hlinkClick r:id="rId4"/>
              </a:rPr>
              <a:t>embedded devices</a:t>
            </a:r>
            <a:r>
              <a:rPr lang="en-US" sz="1700">
                <a:highlight>
                  <a:srgbClr val="FFFFFF"/>
                </a:highlight>
              </a:rPr>
              <a:t> (for example, </a:t>
            </a:r>
            <a:r>
              <a:rPr lang="en-US" sz="1700">
                <a:highlight>
                  <a:srgbClr val="FFFFFF"/>
                </a:highlight>
                <a:uFill>
                  <a:noFill/>
                </a:uFill>
                <a:hlinkClick r:id="rId5"/>
              </a:rPr>
              <a:t>OpenWrt</a:t>
            </a:r>
            <a:r>
              <a:rPr lang="en-US" sz="1700">
                <a:highlight>
                  <a:srgbClr val="FFFFFF"/>
                </a:highlight>
              </a:rPr>
              <a:t>) and </a:t>
            </a:r>
            <a:r>
              <a:rPr lang="en-US" sz="1700">
                <a:highlight>
                  <a:srgbClr val="FFFFFF"/>
                </a:highlight>
                <a:uFill>
                  <a:noFill/>
                </a:uFill>
                <a:hlinkClick r:id="rId6"/>
              </a:rPr>
              <a:t>personal computers</a:t>
            </a:r>
            <a:r>
              <a:rPr lang="en-US" sz="1700">
                <a:highlight>
                  <a:srgbClr val="FFFFFF"/>
                </a:highlight>
              </a:rPr>
              <a:t> (for example, </a:t>
            </a:r>
            <a:r>
              <a:rPr lang="en-US" sz="1700">
                <a:highlight>
                  <a:srgbClr val="FFFFFF"/>
                </a:highlight>
                <a:uFill>
                  <a:noFill/>
                </a:uFill>
                <a:hlinkClick r:id="rId7"/>
              </a:rPr>
              <a:t>Linux Mint</a:t>
            </a:r>
            <a:r>
              <a:rPr lang="en-US" sz="1700">
                <a:highlight>
                  <a:srgbClr val="FFFFFF"/>
                </a:highlight>
              </a:rPr>
              <a:t>) to powerful </a:t>
            </a:r>
            <a:r>
              <a:rPr lang="en-US" sz="1700">
                <a:highlight>
                  <a:srgbClr val="FFFFFF"/>
                </a:highlight>
                <a:uFill>
                  <a:noFill/>
                </a:uFill>
                <a:hlinkClick r:id="rId8"/>
              </a:rPr>
              <a:t>supercomputers</a:t>
            </a:r>
            <a:r>
              <a:rPr lang="en-US" sz="1700">
                <a:highlight>
                  <a:srgbClr val="FFFFFF"/>
                </a:highlight>
              </a:rPr>
              <a:t> (for example, </a:t>
            </a:r>
            <a:r>
              <a:rPr lang="en-US" sz="1700">
                <a:highlight>
                  <a:srgbClr val="FFFFFF"/>
                </a:highlight>
                <a:uFill>
                  <a:noFill/>
                </a:uFill>
                <a:hlinkClick r:id="rId9"/>
              </a:rPr>
              <a:t>Rocks Cluster Distribution</a:t>
            </a:r>
            <a:r>
              <a:rPr lang="en-US" sz="1700">
                <a:highlight>
                  <a:srgbClr val="FFFFFF"/>
                </a:highlight>
              </a:rPr>
              <a:t>).</a:t>
            </a:r>
            <a:endParaRPr sz="1700">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en-US" sz="1700">
                <a:highlight>
                  <a:srgbClr val="FFFFFF"/>
                </a:highlight>
              </a:rPr>
              <a:t>A </a:t>
            </a:r>
            <a:r>
              <a:rPr b="1" lang="en-US" sz="1700">
                <a:highlight>
                  <a:srgbClr val="FFFFFF"/>
                </a:highlight>
              </a:rPr>
              <a:t>typical Linux distribution</a:t>
            </a:r>
            <a:r>
              <a:rPr lang="en-US" sz="1800">
                <a:highlight>
                  <a:srgbClr val="FFFFFF"/>
                </a:highlight>
              </a:rPr>
              <a:t> comprises a </a:t>
            </a:r>
            <a:r>
              <a:rPr b="1" lang="en-US" sz="1800">
                <a:highlight>
                  <a:srgbClr val="FFFFFF"/>
                </a:highlight>
              </a:rPr>
              <a:t>Linux kernel</a:t>
            </a:r>
            <a:r>
              <a:rPr lang="en-US" sz="1800">
                <a:highlight>
                  <a:srgbClr val="FFFFFF"/>
                </a:highlight>
              </a:rPr>
              <a:t>, </a:t>
            </a:r>
            <a:r>
              <a:rPr b="1" lang="en-US" sz="1800">
                <a:highlight>
                  <a:srgbClr val="FFFFFF"/>
                </a:highlight>
                <a:uFill>
                  <a:noFill/>
                </a:uFill>
                <a:hlinkClick r:id="rId10"/>
              </a:rPr>
              <a:t>GNU</a:t>
            </a:r>
            <a:r>
              <a:rPr b="1" lang="en-US" sz="1800">
                <a:highlight>
                  <a:srgbClr val="FFFFFF"/>
                </a:highlight>
              </a:rPr>
              <a:t> tools and libraries</a:t>
            </a:r>
            <a:r>
              <a:rPr lang="en-US" sz="1800">
                <a:highlight>
                  <a:srgbClr val="FFFFFF"/>
                </a:highlight>
              </a:rPr>
              <a:t>, </a:t>
            </a:r>
            <a:r>
              <a:rPr b="1" lang="en-US" sz="1800">
                <a:highlight>
                  <a:srgbClr val="FFFFFF"/>
                </a:highlight>
              </a:rPr>
              <a:t>additional software</a:t>
            </a:r>
            <a:r>
              <a:rPr lang="en-US" sz="1800">
                <a:highlight>
                  <a:srgbClr val="FFFFFF"/>
                </a:highlight>
              </a:rPr>
              <a:t>, </a:t>
            </a:r>
            <a:r>
              <a:rPr b="1" lang="en-US" sz="1800">
                <a:highlight>
                  <a:srgbClr val="FFFFFF"/>
                </a:highlight>
              </a:rPr>
              <a:t>documentation</a:t>
            </a:r>
            <a:r>
              <a:rPr lang="en-US" sz="1800">
                <a:highlight>
                  <a:srgbClr val="FFFFFF"/>
                </a:highlight>
              </a:rPr>
              <a:t>, a </a:t>
            </a:r>
            <a:r>
              <a:rPr b="1" lang="en-US" sz="1800">
                <a:highlight>
                  <a:srgbClr val="FFFFFF"/>
                </a:highlight>
                <a:uFill>
                  <a:noFill/>
                </a:uFill>
                <a:hlinkClick r:id="rId11"/>
              </a:rPr>
              <a:t>window system</a:t>
            </a:r>
            <a:r>
              <a:rPr lang="en-US" sz="1800">
                <a:highlight>
                  <a:srgbClr val="FFFFFF"/>
                </a:highlight>
              </a:rPr>
              <a:t> (the most common being the </a:t>
            </a:r>
            <a:r>
              <a:rPr b="1" lang="en-US" sz="1800">
                <a:highlight>
                  <a:srgbClr val="FFFFFF"/>
                </a:highlight>
                <a:uFill>
                  <a:noFill/>
                </a:uFill>
                <a:hlinkClick r:id="rId12"/>
              </a:rPr>
              <a:t>X Window System</a:t>
            </a:r>
            <a:r>
              <a:rPr lang="en-US" sz="1800">
                <a:highlight>
                  <a:srgbClr val="FFFFFF"/>
                </a:highlight>
              </a:rPr>
              <a:t>), a </a:t>
            </a:r>
            <a:r>
              <a:rPr b="1" lang="en-US" sz="1800">
                <a:highlight>
                  <a:srgbClr val="FFFFFF"/>
                </a:highlight>
                <a:uFill>
                  <a:noFill/>
                </a:uFill>
                <a:hlinkClick r:id="rId13"/>
              </a:rPr>
              <a:t>window manager</a:t>
            </a:r>
            <a:r>
              <a:rPr lang="en-US" sz="1800">
                <a:highlight>
                  <a:srgbClr val="FFFFFF"/>
                </a:highlight>
              </a:rPr>
              <a:t>, and a </a:t>
            </a:r>
            <a:r>
              <a:rPr b="1" lang="en-US" sz="1800">
                <a:highlight>
                  <a:srgbClr val="FFFFFF"/>
                </a:highlight>
                <a:uFill>
                  <a:noFill/>
                </a:uFill>
                <a:hlinkClick r:id="rId14"/>
              </a:rPr>
              <a:t>desktop environment</a:t>
            </a:r>
            <a:r>
              <a:rPr lang="en-US" sz="1800">
                <a:highlight>
                  <a:srgbClr val="FFFFFF"/>
                </a:highlight>
              </a:rPr>
              <a:t>.</a:t>
            </a:r>
            <a:endParaRPr sz="1800">
              <a:highlight>
                <a:srgbClr val="FFFFFF"/>
              </a:highlight>
            </a:endParaRPr>
          </a:p>
          <a:p>
            <a:pPr indent="0" lvl="0" marL="0" rtl="0" algn="l">
              <a:lnSpc>
                <a:spcPct val="115000"/>
              </a:lnSpc>
              <a:spcBef>
                <a:spcPts val="500"/>
              </a:spcBef>
              <a:spcAft>
                <a:spcPts val="0"/>
              </a:spcAft>
              <a:buClr>
                <a:schemeClr val="dk1"/>
              </a:buClr>
              <a:buSzPts val="1100"/>
              <a:buFont typeface="Arial"/>
              <a:buNone/>
            </a:pPr>
            <a:r>
              <a:rPr b="1" lang="en-US" sz="1800">
                <a:highlight>
                  <a:srgbClr val="FFFFFF"/>
                </a:highlight>
              </a:rPr>
              <a:t>Most of the</a:t>
            </a:r>
            <a:r>
              <a:rPr lang="en-US" sz="1800">
                <a:highlight>
                  <a:srgbClr val="FFFFFF"/>
                </a:highlight>
              </a:rPr>
              <a:t> included </a:t>
            </a:r>
            <a:r>
              <a:rPr b="1" lang="en-US" sz="1800">
                <a:highlight>
                  <a:srgbClr val="FFFFFF"/>
                </a:highlight>
              </a:rPr>
              <a:t>software</a:t>
            </a:r>
            <a:r>
              <a:rPr lang="en-US" sz="1800">
                <a:highlight>
                  <a:srgbClr val="FFFFFF"/>
                </a:highlight>
              </a:rPr>
              <a:t> is </a:t>
            </a:r>
            <a:r>
              <a:rPr b="1" lang="en-US" sz="1800">
                <a:highlight>
                  <a:srgbClr val="FFFFFF"/>
                </a:highlight>
                <a:uFill>
                  <a:noFill/>
                </a:uFill>
                <a:hlinkClick r:id="rId15"/>
              </a:rPr>
              <a:t>free and open-source</a:t>
            </a:r>
            <a:r>
              <a:rPr lang="en-US" sz="1800">
                <a:highlight>
                  <a:srgbClr val="FFFFFF"/>
                </a:highlight>
                <a:uFill>
                  <a:noFill/>
                </a:uFill>
                <a:hlinkClick r:id="rId16"/>
              </a:rPr>
              <a:t> software</a:t>
            </a:r>
            <a:r>
              <a:rPr lang="en-US" sz="1800">
                <a:highlight>
                  <a:srgbClr val="FFFFFF"/>
                </a:highlight>
              </a:rPr>
              <a:t> made available both as </a:t>
            </a:r>
            <a:r>
              <a:rPr b="1" lang="en-US" sz="1800">
                <a:highlight>
                  <a:srgbClr val="FFFFFF"/>
                </a:highlight>
              </a:rPr>
              <a:t>compiled binaries </a:t>
            </a:r>
            <a:r>
              <a:rPr lang="en-US" sz="1800">
                <a:highlight>
                  <a:srgbClr val="FFFFFF"/>
                </a:highlight>
              </a:rPr>
              <a:t>and in </a:t>
            </a:r>
            <a:r>
              <a:rPr b="1" lang="en-US" sz="1800">
                <a:highlight>
                  <a:srgbClr val="FFFFFF"/>
                </a:highlight>
                <a:uFill>
                  <a:noFill/>
                </a:uFill>
                <a:hlinkClick r:id="rId17"/>
              </a:rPr>
              <a:t>source code</a:t>
            </a:r>
            <a:r>
              <a:rPr b="1" lang="en-US" sz="1800">
                <a:highlight>
                  <a:srgbClr val="FFFFFF"/>
                </a:highlight>
              </a:rPr>
              <a:t> form</a:t>
            </a:r>
            <a:r>
              <a:rPr lang="en-US" sz="1800">
                <a:highlight>
                  <a:srgbClr val="FFFFFF"/>
                </a:highlight>
              </a:rPr>
              <a:t>, </a:t>
            </a:r>
            <a:r>
              <a:rPr b="1" lang="en-US" sz="1800">
                <a:highlight>
                  <a:srgbClr val="FFFFFF"/>
                </a:highlight>
              </a:rPr>
              <a:t>allowing modifications</a:t>
            </a:r>
            <a:r>
              <a:rPr lang="en-US" sz="1800">
                <a:highlight>
                  <a:srgbClr val="FFFFFF"/>
                </a:highlight>
              </a:rPr>
              <a:t> to the original software. Usually, Linux distributions </a:t>
            </a:r>
            <a:r>
              <a:rPr b="1" lang="en-US" sz="1800">
                <a:highlight>
                  <a:srgbClr val="FFFFFF"/>
                </a:highlight>
              </a:rPr>
              <a:t>optionally include some </a:t>
            </a:r>
            <a:r>
              <a:rPr b="1" lang="en-US" sz="1800">
                <a:highlight>
                  <a:srgbClr val="FFFFFF"/>
                </a:highlight>
                <a:uFill>
                  <a:noFill/>
                </a:uFill>
                <a:hlinkClick r:id="rId18"/>
              </a:rPr>
              <a:t>proprietary software</a:t>
            </a:r>
            <a:r>
              <a:rPr lang="en-US" sz="1800">
                <a:highlight>
                  <a:srgbClr val="FFFFFF"/>
                </a:highlight>
              </a:rPr>
              <a:t> that may not be available in source code form.</a:t>
            </a:r>
            <a:endParaRPr baseline="30000" sz="1800">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en-US" sz="1800">
                <a:highlight>
                  <a:srgbClr val="FFFFFF"/>
                </a:highlight>
              </a:rPr>
              <a:t>A</a:t>
            </a:r>
            <a:r>
              <a:rPr b="1" lang="en-US" sz="1800">
                <a:highlight>
                  <a:srgbClr val="FFFFFF"/>
                </a:highlight>
              </a:rPr>
              <a:t> Linux distribution</a:t>
            </a:r>
            <a:r>
              <a:rPr lang="en-US" sz="1800">
                <a:highlight>
                  <a:srgbClr val="FFFFFF"/>
                </a:highlight>
              </a:rPr>
              <a:t> may also be described as a particular </a:t>
            </a:r>
            <a:r>
              <a:rPr b="1" lang="en-US" sz="1800">
                <a:highlight>
                  <a:srgbClr val="FFFFFF"/>
                </a:highlight>
              </a:rPr>
              <a:t>assortment of application</a:t>
            </a:r>
            <a:r>
              <a:rPr lang="en-US" sz="1800">
                <a:highlight>
                  <a:srgbClr val="FFFFFF"/>
                </a:highlight>
              </a:rPr>
              <a:t> and </a:t>
            </a:r>
            <a:r>
              <a:rPr b="1" lang="en-US" sz="1800">
                <a:highlight>
                  <a:srgbClr val="FFFFFF"/>
                </a:highlight>
              </a:rPr>
              <a:t>utility software</a:t>
            </a:r>
            <a:r>
              <a:rPr lang="en-US" sz="1800">
                <a:highlight>
                  <a:srgbClr val="FFFFFF"/>
                </a:highlight>
              </a:rPr>
              <a:t> (various GNU tools and libraries, for example), packaged together with the Linux kernel in such a way that its capabilities meet the needs of many users.</a:t>
            </a:r>
            <a:r>
              <a:rPr baseline="30000" lang="en-US" sz="1800">
                <a:highlight>
                  <a:srgbClr val="FFFFFF"/>
                </a:highlight>
                <a:uFill>
                  <a:noFill/>
                </a:uFill>
                <a:hlinkClick r:id="rId19"/>
              </a:rPr>
              <a:t>[2]</a:t>
            </a:r>
            <a:r>
              <a:rPr lang="en-US" sz="1800">
                <a:highlight>
                  <a:srgbClr val="FFFFFF"/>
                </a:highlight>
              </a:rPr>
              <a:t> </a:t>
            </a:r>
            <a:endParaRPr sz="1800">
              <a:highlight>
                <a:srgbClr val="FFFFFF"/>
              </a:highlight>
            </a:endParaRPr>
          </a:p>
          <a:p>
            <a:pPr indent="0" lvl="0" marL="0" rtl="0" algn="l">
              <a:lnSpc>
                <a:spcPct val="115000"/>
              </a:lnSpc>
              <a:spcBef>
                <a:spcPts val="500"/>
              </a:spcBef>
              <a:spcAft>
                <a:spcPts val="0"/>
              </a:spcAft>
              <a:buClr>
                <a:schemeClr val="dk1"/>
              </a:buClr>
              <a:buSzPts val="1100"/>
              <a:buFont typeface="Arial"/>
              <a:buNone/>
            </a:pPr>
            <a:r>
              <a:t/>
            </a:r>
            <a:endParaRPr sz="1800">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en-US" sz="1700">
                <a:highlight>
                  <a:srgbClr val="FF0000"/>
                </a:highlight>
              </a:rPr>
              <a:t>The software is usually adapted to the distribution and then packaged into </a:t>
            </a:r>
            <a:r>
              <a:rPr lang="en-US" sz="1700">
                <a:highlight>
                  <a:srgbClr val="FF0000"/>
                </a:highlight>
                <a:uFill>
                  <a:noFill/>
                </a:uFill>
                <a:hlinkClick r:id="rId20"/>
              </a:rPr>
              <a:t>software packages</a:t>
            </a:r>
            <a:r>
              <a:rPr lang="en-US" sz="1700">
                <a:highlight>
                  <a:srgbClr val="FF0000"/>
                </a:highlight>
              </a:rPr>
              <a:t> by the distribution's maintainers. The software packages are available online in so-called </a:t>
            </a:r>
            <a:r>
              <a:rPr lang="en-US" sz="1700">
                <a:highlight>
                  <a:srgbClr val="FF0000"/>
                </a:highlight>
                <a:uFill>
                  <a:noFill/>
                </a:uFill>
                <a:hlinkClick r:id="rId21"/>
              </a:rPr>
              <a:t>repositories</a:t>
            </a:r>
            <a:r>
              <a:rPr lang="en-US" sz="1700">
                <a:highlight>
                  <a:srgbClr val="FF0000"/>
                </a:highlight>
              </a:rPr>
              <a:t>, which are storage locations usually distributed around the world.</a:t>
            </a:r>
            <a:r>
              <a:rPr baseline="30000" lang="en-US" sz="1700">
                <a:highlight>
                  <a:srgbClr val="FF0000"/>
                </a:highlight>
                <a:uFill>
                  <a:noFill/>
                </a:uFill>
                <a:hlinkClick r:id="rId22"/>
              </a:rPr>
              <a:t>[3]</a:t>
            </a:r>
            <a:r>
              <a:rPr baseline="30000" lang="en-US" sz="1700">
                <a:highlight>
                  <a:srgbClr val="FF0000"/>
                </a:highlight>
                <a:uFill>
                  <a:noFill/>
                </a:uFill>
                <a:hlinkClick r:id="rId23"/>
              </a:rPr>
              <a:t>[4]</a:t>
            </a:r>
            <a:r>
              <a:rPr lang="en-US" sz="1700">
                <a:highlight>
                  <a:srgbClr val="FF0000"/>
                </a:highlight>
              </a:rPr>
              <a:t> Beside glue components, such as the distribution installers (for example, </a:t>
            </a:r>
            <a:r>
              <a:rPr lang="en-US" sz="1700">
                <a:highlight>
                  <a:srgbClr val="FF0000"/>
                </a:highlight>
                <a:uFill>
                  <a:noFill/>
                </a:uFill>
                <a:hlinkClick r:id="rId24"/>
              </a:rPr>
              <a:t>Debian-Installer</a:t>
            </a:r>
            <a:r>
              <a:rPr lang="en-US" sz="1700">
                <a:highlight>
                  <a:srgbClr val="FF0000"/>
                </a:highlight>
              </a:rPr>
              <a:t> and </a:t>
            </a:r>
            <a:r>
              <a:rPr lang="en-US" sz="1700">
                <a:highlight>
                  <a:srgbClr val="FF0000"/>
                </a:highlight>
                <a:uFill>
                  <a:noFill/>
                </a:uFill>
                <a:hlinkClick r:id="rId25"/>
              </a:rPr>
              <a:t>Anaconda</a:t>
            </a:r>
            <a:r>
              <a:rPr lang="en-US" sz="1700">
                <a:highlight>
                  <a:srgbClr val="FF0000"/>
                </a:highlight>
              </a:rPr>
              <a:t>) or the package management systems, there are only very few packages that are originally written from the ground up by the maintainers of a Linux distribution.</a:t>
            </a:r>
            <a:endParaRPr sz="1700">
              <a:highlight>
                <a:srgbClr val="FF0000"/>
              </a:highlight>
            </a:endParaRPr>
          </a:p>
          <a:p>
            <a:pPr indent="0" lvl="0" marL="0" rtl="0" algn="l">
              <a:lnSpc>
                <a:spcPct val="100000"/>
              </a:lnSpc>
              <a:spcBef>
                <a:spcPts val="500"/>
              </a:spcBef>
              <a:spcAft>
                <a:spcPts val="0"/>
              </a:spcAft>
              <a:buNone/>
            </a:pPr>
            <a:r>
              <a:t/>
            </a:r>
            <a:endParaRPr sz="1800"/>
          </a:p>
          <a:p>
            <a:pPr indent="0" lvl="0" marL="0" rtl="0" algn="l">
              <a:lnSpc>
                <a:spcPct val="100000"/>
              </a:lnSpc>
              <a:spcBef>
                <a:spcPts val="0"/>
              </a:spcBef>
              <a:spcAft>
                <a:spcPts val="0"/>
              </a:spcAft>
              <a:buNone/>
            </a:pPr>
            <a:r>
              <a:rPr b="1" lang="en-US" sz="1800" u="sng">
                <a:hlinkClick r:id="rId26"/>
              </a:rPr>
              <a:t>https://en.wikipedia.org/wiki/Linux_distribution</a:t>
            </a:r>
            <a:endParaRPr b="1" sz="1800"/>
          </a:p>
          <a:p>
            <a:pPr indent="0" lvl="0" marL="0" rtl="0" algn="l">
              <a:lnSpc>
                <a:spcPct val="100000"/>
              </a:lnSpc>
              <a:spcBef>
                <a:spcPts val="0"/>
              </a:spcBef>
              <a:spcAft>
                <a:spcPts val="0"/>
              </a:spcAft>
              <a:buNone/>
            </a:pPr>
            <a:r>
              <a:t/>
            </a:r>
            <a:endParaRPr b="1" sz="18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1" name="Google Shape;213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600"/>
              <a:t>Use </a:t>
            </a:r>
            <a:r>
              <a:rPr b="1" lang="en-US" sz="1600"/>
              <a:t>up and down arrows</a:t>
            </a:r>
            <a:r>
              <a:rPr lang="en-US" sz="1600"/>
              <a:t> to walk through the file.</a:t>
            </a:r>
            <a:endParaRPr sz="16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2" name="Google Shape;214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0"/>
              </a:spcBef>
              <a:spcAft>
                <a:spcPts val="0"/>
              </a:spcAft>
              <a:buClr>
                <a:schemeClr val="dk1"/>
              </a:buClr>
              <a:buFont typeface="Arial"/>
              <a:buNone/>
            </a:pPr>
            <a:r>
              <a:rPr lang="en-US" sz="1700"/>
              <a:t>A</a:t>
            </a:r>
            <a:r>
              <a:rPr lang="en-US" sz="1700"/>
              <a:t>llows navigation though file using </a:t>
            </a:r>
            <a:r>
              <a:rPr b="1" lang="en-US" sz="1700"/>
              <a:t>page up/down keys</a:t>
            </a:r>
            <a:endParaRPr b="1"/>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4" name="Google Shape;215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5" name="Google Shape;216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1" name="Google Shape;217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8" name="Google Shape;218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150">
                <a:solidFill>
                  <a:srgbClr val="D1D2D3"/>
                </a:solidFill>
                <a:highlight>
                  <a:srgbClr val="222529"/>
                </a:highlight>
              </a:rPr>
              <a:t>find . -mindepth 1 -maxdepth 3 -name "fol*"</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9" name="Google Shape;219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US" sz="1600"/>
              <a:t>-i ---------&gt; CASE INSENSITIVE</a:t>
            </a:r>
            <a:endParaRPr b="1" sz="16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0" name="Google Shape;221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1" name="Google Shape;222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2" name="Google Shape;223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600">
                <a:solidFill>
                  <a:srgbClr val="FFFFFF"/>
                </a:solidFill>
                <a:highlight>
                  <a:schemeClr val="dk1"/>
                </a:highlight>
              </a:rPr>
              <a:t>-h</a:t>
            </a:r>
            <a:r>
              <a:rPr lang="en-US" sz="1600">
                <a:solidFill>
                  <a:schemeClr val="dk1"/>
                </a:solidFill>
              </a:rPr>
              <a:t>, </a:t>
            </a:r>
            <a:r>
              <a:rPr b="1" lang="en-US" sz="1600">
                <a:solidFill>
                  <a:schemeClr val="dk1"/>
                </a:solidFill>
              </a:rPr>
              <a:t>--no-filename</a:t>
            </a:r>
            <a:endParaRPr b="1" sz="1600">
              <a:solidFill>
                <a:schemeClr val="dk1"/>
              </a:solidFill>
            </a:endParaRPr>
          </a:p>
          <a:p>
            <a:pPr indent="0" lvl="0" marL="0" rtl="0" algn="l">
              <a:lnSpc>
                <a:spcPct val="115000"/>
              </a:lnSpc>
              <a:spcBef>
                <a:spcPts val="0"/>
              </a:spcBef>
              <a:spcAft>
                <a:spcPts val="0"/>
              </a:spcAft>
              <a:buSzPts val="1100"/>
              <a:buNone/>
            </a:pPr>
            <a:r>
              <a:rPr lang="en-US" sz="1600">
                <a:solidFill>
                  <a:schemeClr val="dk1"/>
                </a:solidFill>
              </a:rPr>
              <a:t>             Never print filename headers (i.e. filenames) with output lines. -----&gt; this is useful if you’re searching multiple file in one command. (Ex.: grep -h “one” file.txt file2.txt file3.txt)</a:t>
            </a:r>
            <a:endParaRPr sz="1600">
              <a:solidFill>
                <a:schemeClr val="dk1"/>
              </a:solidFill>
            </a:endParaRPr>
          </a:p>
          <a:p>
            <a:pPr indent="0" lvl="0" marL="0" rtl="0" algn="l">
              <a:lnSpc>
                <a:spcPct val="115000"/>
              </a:lnSpc>
              <a:spcBef>
                <a:spcPts val="0"/>
              </a:spcBef>
              <a:spcAft>
                <a:spcPts val="0"/>
              </a:spcAft>
              <a:buSzPts val="1100"/>
              <a:buNone/>
            </a:pPr>
            <a:r>
              <a:t/>
            </a:r>
            <a:endParaRPr sz="1600">
              <a:solidFill>
                <a:schemeClr val="dk1"/>
              </a:solidFill>
            </a:endParaRPr>
          </a:p>
          <a:p>
            <a:pPr indent="0" lvl="0" marL="0" rtl="0" algn="l">
              <a:lnSpc>
                <a:spcPct val="115000"/>
              </a:lnSpc>
              <a:spcBef>
                <a:spcPts val="0"/>
              </a:spcBef>
              <a:spcAft>
                <a:spcPts val="0"/>
              </a:spcAft>
              <a:buSzPts val="1100"/>
              <a:buNone/>
            </a:pPr>
            <a:r>
              <a:rPr lang="en-US" sz="1600">
                <a:solidFill>
                  <a:schemeClr val="dk1"/>
                </a:solidFill>
              </a:rPr>
              <a:t>- l , ------&gt; useful if you are searching among multiple files...</a:t>
            </a:r>
            <a:endParaRPr sz="16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bcf6badcf2_0_6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gbcf6badcf2_0_6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lang="en-US" sz="1800">
                <a:highlight>
                  <a:srgbClr val="FFFFFF"/>
                </a:highlight>
              </a:rPr>
              <a:t>And Those are the </a:t>
            </a:r>
            <a:r>
              <a:rPr b="1" lang="en-US" sz="1800">
                <a:highlight>
                  <a:srgbClr val="FFFFFF"/>
                </a:highlight>
              </a:rPr>
              <a:t>popular</a:t>
            </a:r>
            <a:r>
              <a:rPr lang="en-US" sz="1800">
                <a:highlight>
                  <a:srgbClr val="FFFFFF"/>
                </a:highlight>
              </a:rPr>
              <a:t> </a:t>
            </a:r>
            <a:r>
              <a:rPr b="1" lang="en-US" sz="1800">
                <a:highlight>
                  <a:srgbClr val="FFFFFF"/>
                </a:highlight>
              </a:rPr>
              <a:t>Linux Distros</a:t>
            </a:r>
            <a:r>
              <a:rPr lang="en-US" sz="1800">
                <a:highlight>
                  <a:srgbClr val="FFFFFF"/>
                </a:highlight>
              </a:rPr>
              <a:t>.</a:t>
            </a:r>
            <a:endParaRPr b="1" sz="1800"/>
          </a:p>
          <a:p>
            <a:pPr indent="0" lvl="0" marL="0" rtl="0" algn="l">
              <a:lnSpc>
                <a:spcPct val="100000"/>
              </a:lnSpc>
              <a:spcBef>
                <a:spcPts val="500"/>
              </a:spcBef>
              <a:spcAft>
                <a:spcPts val="0"/>
              </a:spcAft>
              <a:buNone/>
            </a:pPr>
            <a:r>
              <a:t/>
            </a:r>
            <a:endParaRPr b="1" sz="180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2" name="Shape 2242"/>
        <p:cNvGrpSpPr/>
        <p:nvPr/>
      </p:nvGrpSpPr>
      <p:grpSpPr>
        <a:xfrm>
          <a:off x="0" y="0"/>
          <a:ext cx="0" cy="0"/>
          <a:chOff x="0" y="0"/>
          <a:chExt cx="0" cy="0"/>
        </a:xfrm>
      </p:grpSpPr>
      <p:sp>
        <p:nvSpPr>
          <p:cNvPr id="2243" name="Google Shape;2243;gbe44d3aae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4" name="Google Shape;2244;gbe44d3aae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5" name="Google Shape;225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2" name="Google Shape;227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1" name="Shape 2281"/>
        <p:cNvGrpSpPr/>
        <p:nvPr/>
      </p:nvGrpSpPr>
      <p:grpSpPr>
        <a:xfrm>
          <a:off x="0" y="0"/>
          <a:ext cx="0" cy="0"/>
          <a:chOff x="0" y="0"/>
          <a:chExt cx="0" cy="0"/>
        </a:xfrm>
      </p:grpSpPr>
      <p:sp>
        <p:nvSpPr>
          <p:cNvPr id="2282" name="Google Shape;2282;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3" name="Google Shape;228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c0a52455b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c0a52455b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US" sz="1800"/>
              <a:t>The question</a:t>
            </a:r>
            <a:r>
              <a:rPr lang="en-US" sz="1800"/>
              <a:t> is that,</a:t>
            </a:r>
            <a:r>
              <a:rPr lang="en-US" sz="1800"/>
              <a:t> </a:t>
            </a:r>
            <a:r>
              <a:rPr b="1" lang="en-US" sz="1800"/>
              <a:t>which environment should we use</a:t>
            </a:r>
            <a:r>
              <a:rPr lang="en-US" sz="1800"/>
              <a:t> for the lessons. There are </a:t>
            </a:r>
            <a:r>
              <a:rPr lang="en-US" sz="1800">
                <a:solidFill>
                  <a:schemeClr val="dk1"/>
                </a:solidFill>
              </a:rPr>
              <a:t>a few of the alternatives in the following slides, but we will not install any of them during our lessons. We‘ll use Amazon EC2 Instances during our sessions.</a:t>
            </a:r>
            <a:endParaRPr sz="18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c0a52455b0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gc0a52455b0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800"/>
              <a:t>The </a:t>
            </a:r>
            <a:r>
              <a:rPr b="1" lang="en-US" sz="1800"/>
              <a:t>best way for learning Linux</a:t>
            </a:r>
            <a:r>
              <a:rPr lang="en-US" sz="1800"/>
              <a:t> is </a:t>
            </a:r>
            <a:r>
              <a:rPr b="1" lang="en-US" sz="1800"/>
              <a:t>using</a:t>
            </a:r>
            <a:r>
              <a:rPr lang="en-US" sz="1800"/>
              <a:t> Linux. And the </a:t>
            </a:r>
            <a:r>
              <a:rPr b="1" lang="en-US" sz="1800"/>
              <a:t>best </a:t>
            </a:r>
            <a:r>
              <a:rPr b="1" lang="en-US" sz="1800"/>
              <a:t>environment</a:t>
            </a:r>
            <a:r>
              <a:rPr lang="en-US" sz="1800"/>
              <a:t> for using Linux is to have a </a:t>
            </a:r>
            <a:r>
              <a:rPr b="1" lang="en-US" sz="1800"/>
              <a:t>Linux machine running directly on a Linux distro</a:t>
            </a:r>
            <a:r>
              <a:rPr lang="en-US" sz="1800"/>
              <a:t>. However, this is </a:t>
            </a:r>
            <a:r>
              <a:rPr b="1" lang="en-US" sz="1800"/>
              <a:t>not possible for the most cases</a:t>
            </a:r>
            <a:r>
              <a:rPr lang="en-US" sz="1800"/>
              <a:t>. And we are going to see the alternatives in the following slides.</a:t>
            </a:r>
            <a:endParaRPr sz="18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2" name="Google Shape;12;p2"/>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 name="Shape 61"/>
        <p:cNvGrpSpPr/>
        <p:nvPr/>
      </p:nvGrpSpPr>
      <p:grpSpPr>
        <a:xfrm>
          <a:off x="0" y="0"/>
          <a:ext cx="0" cy="0"/>
          <a:chOff x="0" y="0"/>
          <a:chExt cx="0" cy="0"/>
        </a:xfrm>
      </p:grpSpPr>
      <p:sp>
        <p:nvSpPr>
          <p:cNvPr id="62" name="Google Shape;62;p1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3" name="Google Shape;63;p1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4" name="Google Shape;64;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p1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1" name="Google Shape;71;p1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2" name="Google Shape;72;p1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3" name="Google Shape;7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 name="Shape 74"/>
        <p:cNvGrpSpPr/>
        <p:nvPr/>
      </p:nvGrpSpPr>
      <p:grpSpPr>
        <a:xfrm>
          <a:off x="0" y="0"/>
          <a:ext cx="0" cy="0"/>
          <a:chOff x="0" y="0"/>
          <a:chExt cx="0" cy="0"/>
        </a:xfrm>
      </p:grpSpPr>
      <p:sp>
        <p:nvSpPr>
          <p:cNvPr id="75" name="Google Shape;75;p1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76" name="Google Shape;7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7" name="Shape 77"/>
        <p:cNvGrpSpPr/>
        <p:nvPr/>
      </p:nvGrpSpPr>
      <p:grpSpPr>
        <a:xfrm>
          <a:off x="0" y="0"/>
          <a:ext cx="0" cy="0"/>
          <a:chOff x="0" y="0"/>
          <a:chExt cx="0" cy="0"/>
        </a:xfrm>
      </p:grpSpPr>
      <p:sp>
        <p:nvSpPr>
          <p:cNvPr id="78" name="Google Shape;78;p1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9" name="Google Shape;79;p1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0" name="Google Shape;8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 name="Shape 81"/>
        <p:cNvGrpSpPr/>
        <p:nvPr/>
      </p:nvGrpSpPr>
      <p:grpSpPr>
        <a:xfrm>
          <a:off x="0" y="0"/>
          <a:ext cx="0" cy="0"/>
          <a:chOff x="0" y="0"/>
          <a:chExt cx="0" cy="0"/>
        </a:xfrm>
      </p:grpSpPr>
      <p:sp>
        <p:nvSpPr>
          <p:cNvPr id="82" name="Google Shape;8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88" name="Shape 88"/>
        <p:cNvGrpSpPr/>
        <p:nvPr/>
      </p:nvGrpSpPr>
      <p:grpSpPr>
        <a:xfrm>
          <a:off x="0" y="0"/>
          <a:ext cx="0" cy="0"/>
          <a:chOff x="0" y="0"/>
          <a:chExt cx="0" cy="0"/>
        </a:xfrm>
      </p:grpSpPr>
      <p:sp>
        <p:nvSpPr>
          <p:cNvPr id="89" name="Google Shape;89;p20"/>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4800"/>
              <a:buNone/>
              <a:defRPr>
                <a:solidFill>
                  <a:srgbClr val="5190CE"/>
                </a:solidFill>
              </a:defRPr>
            </a:lvl1pPr>
            <a:lvl2pPr lvl="1" rtl="0" algn="l">
              <a:lnSpc>
                <a:spcPct val="90000"/>
              </a:lnSpc>
              <a:spcBef>
                <a:spcPts val="0"/>
              </a:spcBef>
              <a:spcAft>
                <a:spcPts val="0"/>
              </a:spcAft>
              <a:buSzPts val="4800"/>
              <a:buNone/>
              <a:defRPr/>
            </a:lvl2pPr>
            <a:lvl3pPr lvl="2" rtl="0" algn="l">
              <a:lnSpc>
                <a:spcPct val="90000"/>
              </a:lnSpc>
              <a:spcBef>
                <a:spcPts val="0"/>
              </a:spcBef>
              <a:spcAft>
                <a:spcPts val="0"/>
              </a:spcAft>
              <a:buSzPts val="4800"/>
              <a:buNone/>
              <a:defRPr/>
            </a:lvl3pPr>
            <a:lvl4pPr lvl="3" rtl="0" algn="l">
              <a:lnSpc>
                <a:spcPct val="90000"/>
              </a:lnSpc>
              <a:spcBef>
                <a:spcPts val="0"/>
              </a:spcBef>
              <a:spcAft>
                <a:spcPts val="0"/>
              </a:spcAft>
              <a:buSzPts val="4800"/>
              <a:buNone/>
              <a:defRPr/>
            </a:lvl4pPr>
            <a:lvl5pPr lvl="4" rtl="0" algn="l">
              <a:lnSpc>
                <a:spcPct val="90000"/>
              </a:lnSpc>
              <a:spcBef>
                <a:spcPts val="0"/>
              </a:spcBef>
              <a:spcAft>
                <a:spcPts val="0"/>
              </a:spcAft>
              <a:buSzPts val="4800"/>
              <a:buNone/>
              <a:defRPr/>
            </a:lvl5pPr>
            <a:lvl6pPr lvl="5" rtl="0" algn="l">
              <a:lnSpc>
                <a:spcPct val="90000"/>
              </a:lnSpc>
              <a:spcBef>
                <a:spcPts val="0"/>
              </a:spcBef>
              <a:spcAft>
                <a:spcPts val="0"/>
              </a:spcAft>
              <a:buSzPts val="4800"/>
              <a:buNone/>
              <a:defRPr/>
            </a:lvl6pPr>
            <a:lvl7pPr lvl="6" rtl="0" algn="l">
              <a:lnSpc>
                <a:spcPct val="90000"/>
              </a:lnSpc>
              <a:spcBef>
                <a:spcPts val="0"/>
              </a:spcBef>
              <a:spcAft>
                <a:spcPts val="0"/>
              </a:spcAft>
              <a:buSzPts val="4800"/>
              <a:buNone/>
              <a:defRPr/>
            </a:lvl7pPr>
            <a:lvl8pPr lvl="7" rtl="0" algn="l">
              <a:lnSpc>
                <a:spcPct val="90000"/>
              </a:lnSpc>
              <a:spcBef>
                <a:spcPts val="0"/>
              </a:spcBef>
              <a:spcAft>
                <a:spcPts val="0"/>
              </a:spcAft>
              <a:buSzPts val="4800"/>
              <a:buNone/>
              <a:defRPr/>
            </a:lvl8pPr>
            <a:lvl9pPr lvl="8" rtl="0" algn="l">
              <a:lnSpc>
                <a:spcPct val="90000"/>
              </a:lnSpc>
              <a:spcBef>
                <a:spcPts val="0"/>
              </a:spcBef>
              <a:spcAft>
                <a:spcPts val="0"/>
              </a:spcAft>
              <a:buSzPts val="4800"/>
              <a:buNone/>
              <a:defRPr/>
            </a:lvl9pPr>
          </a:lstStyle>
          <a:p/>
        </p:txBody>
      </p:sp>
      <p:sp>
        <p:nvSpPr>
          <p:cNvPr id="90" name="Google Shape;90;p20"/>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 name="Google Shape;91;p20"/>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92" name="Google Shape;92;p20"/>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1"/>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95" name="Google Shape;95;p21"/>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pic>
        <p:nvPicPr>
          <p:cNvPr id="96" name="Google Shape;96;p21"/>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97" name="Google Shape;97;p21"/>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98" name="Shape 98"/>
        <p:cNvGrpSpPr/>
        <p:nvPr/>
      </p:nvGrpSpPr>
      <p:grpSpPr>
        <a:xfrm>
          <a:off x="0" y="0"/>
          <a:ext cx="0" cy="0"/>
          <a:chOff x="0" y="0"/>
          <a:chExt cx="0" cy="0"/>
        </a:xfrm>
      </p:grpSpPr>
      <p:sp>
        <p:nvSpPr>
          <p:cNvPr id="99" name="Google Shape;99;p22"/>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rtl="0" algn="l">
              <a:lnSpc>
                <a:spcPct val="80000"/>
              </a:lnSpc>
              <a:spcBef>
                <a:spcPts val="0"/>
              </a:spcBef>
              <a:spcAft>
                <a:spcPts val="0"/>
              </a:spcAft>
              <a:buSzPts val="4800"/>
              <a:buNone/>
              <a:defRPr sz="4800">
                <a:solidFill>
                  <a:srgbClr val="5B92CA"/>
                </a:solidFill>
              </a:defRPr>
            </a:lvl1pPr>
            <a:lvl2pPr lvl="1" rtl="0" algn="l">
              <a:lnSpc>
                <a:spcPct val="80000"/>
              </a:lnSpc>
              <a:spcBef>
                <a:spcPts val="0"/>
              </a:spcBef>
              <a:spcAft>
                <a:spcPts val="0"/>
              </a:spcAft>
              <a:buSzPts val="4800"/>
              <a:buNone/>
              <a:defRPr sz="4800"/>
            </a:lvl2pPr>
            <a:lvl3pPr lvl="2" rtl="0" algn="l">
              <a:lnSpc>
                <a:spcPct val="80000"/>
              </a:lnSpc>
              <a:spcBef>
                <a:spcPts val="0"/>
              </a:spcBef>
              <a:spcAft>
                <a:spcPts val="0"/>
              </a:spcAft>
              <a:buSzPts val="4800"/>
              <a:buNone/>
              <a:defRPr sz="4800"/>
            </a:lvl3pPr>
            <a:lvl4pPr lvl="3" rtl="0" algn="l">
              <a:lnSpc>
                <a:spcPct val="80000"/>
              </a:lnSpc>
              <a:spcBef>
                <a:spcPts val="0"/>
              </a:spcBef>
              <a:spcAft>
                <a:spcPts val="0"/>
              </a:spcAft>
              <a:buSzPts val="4800"/>
              <a:buNone/>
              <a:defRPr sz="4800"/>
            </a:lvl4pPr>
            <a:lvl5pPr lvl="4" rtl="0" algn="l">
              <a:lnSpc>
                <a:spcPct val="80000"/>
              </a:lnSpc>
              <a:spcBef>
                <a:spcPts val="0"/>
              </a:spcBef>
              <a:spcAft>
                <a:spcPts val="0"/>
              </a:spcAft>
              <a:buSzPts val="4800"/>
              <a:buNone/>
              <a:defRPr sz="4800"/>
            </a:lvl5pPr>
            <a:lvl6pPr lvl="5" rtl="0" algn="l">
              <a:lnSpc>
                <a:spcPct val="80000"/>
              </a:lnSpc>
              <a:spcBef>
                <a:spcPts val="0"/>
              </a:spcBef>
              <a:spcAft>
                <a:spcPts val="0"/>
              </a:spcAft>
              <a:buSzPts val="4800"/>
              <a:buNone/>
              <a:defRPr sz="4800"/>
            </a:lvl6pPr>
            <a:lvl7pPr lvl="6" rtl="0" algn="l">
              <a:lnSpc>
                <a:spcPct val="80000"/>
              </a:lnSpc>
              <a:spcBef>
                <a:spcPts val="0"/>
              </a:spcBef>
              <a:spcAft>
                <a:spcPts val="0"/>
              </a:spcAft>
              <a:buSzPts val="4800"/>
              <a:buNone/>
              <a:defRPr sz="4800"/>
            </a:lvl7pPr>
            <a:lvl8pPr lvl="7" rtl="0" algn="l">
              <a:lnSpc>
                <a:spcPct val="80000"/>
              </a:lnSpc>
              <a:spcBef>
                <a:spcPts val="0"/>
              </a:spcBef>
              <a:spcAft>
                <a:spcPts val="0"/>
              </a:spcAft>
              <a:buSzPts val="4800"/>
              <a:buNone/>
              <a:defRPr sz="4800"/>
            </a:lvl8pPr>
            <a:lvl9pPr lvl="8" rtl="0" algn="l">
              <a:lnSpc>
                <a:spcPct val="80000"/>
              </a:lnSpc>
              <a:spcBef>
                <a:spcPts val="0"/>
              </a:spcBef>
              <a:spcAft>
                <a:spcPts val="0"/>
              </a:spcAft>
              <a:buSzPts val="4800"/>
              <a:buNone/>
              <a:defRPr sz="4800"/>
            </a:lvl9pPr>
          </a:lstStyle>
          <a:p/>
        </p:txBody>
      </p:sp>
      <p:sp>
        <p:nvSpPr>
          <p:cNvPr id="100" name="Google Shape;100;p22"/>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800"/>
              <a:buNone/>
              <a:defRPr>
                <a:solidFill>
                  <a:schemeClr val="dk2"/>
                </a:solidFill>
              </a:defRPr>
            </a:lvl1pPr>
            <a:lvl2pPr lvl="1" rtl="0" algn="l">
              <a:lnSpc>
                <a:spcPct val="110000"/>
              </a:lnSpc>
              <a:spcBef>
                <a:spcPts val="0"/>
              </a:spcBef>
              <a:spcAft>
                <a:spcPts val="0"/>
              </a:spcAft>
              <a:buClr>
                <a:schemeClr val="dk2"/>
              </a:buClr>
              <a:buSzPts val="3000"/>
              <a:buNone/>
              <a:defRPr sz="3000">
                <a:solidFill>
                  <a:schemeClr val="dk2"/>
                </a:solidFill>
              </a:defRPr>
            </a:lvl2pPr>
            <a:lvl3pPr lvl="2" rtl="0" algn="l">
              <a:lnSpc>
                <a:spcPct val="110000"/>
              </a:lnSpc>
              <a:spcBef>
                <a:spcPts val="0"/>
              </a:spcBef>
              <a:spcAft>
                <a:spcPts val="0"/>
              </a:spcAft>
              <a:buClr>
                <a:schemeClr val="dk2"/>
              </a:buClr>
              <a:buSzPts val="3000"/>
              <a:buNone/>
              <a:defRPr sz="3000">
                <a:solidFill>
                  <a:schemeClr val="dk2"/>
                </a:solidFill>
              </a:defRPr>
            </a:lvl3pPr>
            <a:lvl4pPr lvl="3" rtl="0" algn="l">
              <a:lnSpc>
                <a:spcPct val="110000"/>
              </a:lnSpc>
              <a:spcBef>
                <a:spcPts val="0"/>
              </a:spcBef>
              <a:spcAft>
                <a:spcPts val="0"/>
              </a:spcAft>
              <a:buClr>
                <a:schemeClr val="dk2"/>
              </a:buClr>
              <a:buSzPts val="3000"/>
              <a:buNone/>
              <a:defRPr sz="3000">
                <a:solidFill>
                  <a:schemeClr val="dk2"/>
                </a:solidFill>
              </a:defRPr>
            </a:lvl4pPr>
            <a:lvl5pPr lvl="4" rtl="0" algn="l">
              <a:lnSpc>
                <a:spcPct val="110000"/>
              </a:lnSpc>
              <a:spcBef>
                <a:spcPts val="0"/>
              </a:spcBef>
              <a:spcAft>
                <a:spcPts val="0"/>
              </a:spcAft>
              <a:buClr>
                <a:schemeClr val="dk2"/>
              </a:buClr>
              <a:buSzPts val="3000"/>
              <a:buNone/>
              <a:defRPr sz="3000">
                <a:solidFill>
                  <a:schemeClr val="dk2"/>
                </a:solidFill>
              </a:defRPr>
            </a:lvl5pPr>
            <a:lvl6pPr lvl="5" rtl="0" algn="l">
              <a:lnSpc>
                <a:spcPct val="110000"/>
              </a:lnSpc>
              <a:spcBef>
                <a:spcPts val="0"/>
              </a:spcBef>
              <a:spcAft>
                <a:spcPts val="0"/>
              </a:spcAft>
              <a:buClr>
                <a:schemeClr val="dk2"/>
              </a:buClr>
              <a:buSzPts val="3000"/>
              <a:buNone/>
              <a:defRPr sz="3000">
                <a:solidFill>
                  <a:schemeClr val="dk2"/>
                </a:solidFill>
              </a:defRPr>
            </a:lvl6pPr>
            <a:lvl7pPr lvl="6" rtl="0" algn="l">
              <a:lnSpc>
                <a:spcPct val="110000"/>
              </a:lnSpc>
              <a:spcBef>
                <a:spcPts val="0"/>
              </a:spcBef>
              <a:spcAft>
                <a:spcPts val="0"/>
              </a:spcAft>
              <a:buClr>
                <a:schemeClr val="dk2"/>
              </a:buClr>
              <a:buSzPts val="3000"/>
              <a:buNone/>
              <a:defRPr sz="3000">
                <a:solidFill>
                  <a:schemeClr val="dk2"/>
                </a:solidFill>
              </a:defRPr>
            </a:lvl7pPr>
            <a:lvl8pPr lvl="7" rtl="0" algn="l">
              <a:lnSpc>
                <a:spcPct val="110000"/>
              </a:lnSpc>
              <a:spcBef>
                <a:spcPts val="0"/>
              </a:spcBef>
              <a:spcAft>
                <a:spcPts val="0"/>
              </a:spcAft>
              <a:buClr>
                <a:schemeClr val="dk2"/>
              </a:buClr>
              <a:buSzPts val="3000"/>
              <a:buNone/>
              <a:defRPr sz="3000">
                <a:solidFill>
                  <a:schemeClr val="dk2"/>
                </a:solidFill>
              </a:defRPr>
            </a:lvl8pPr>
            <a:lvl9pPr lvl="8" rtl="0" algn="l">
              <a:lnSpc>
                <a:spcPct val="110000"/>
              </a:lnSpc>
              <a:spcBef>
                <a:spcPts val="0"/>
              </a:spcBef>
              <a:spcAft>
                <a:spcPts val="0"/>
              </a:spcAft>
              <a:buClr>
                <a:schemeClr val="dk2"/>
              </a:buClr>
              <a:buSzPts val="3000"/>
              <a:buNone/>
              <a:defRPr sz="3000">
                <a:solidFill>
                  <a:schemeClr val="dk2"/>
                </a:solidFill>
              </a:defRPr>
            </a:lvl9pPr>
          </a:lstStyle>
          <a:p/>
        </p:txBody>
      </p:sp>
      <p:sp>
        <p:nvSpPr>
          <p:cNvPr id="101" name="Google Shape;101;p22"/>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2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03" name="Google Shape;103;p22"/>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
        <p:nvSpPr>
          <p:cNvPr id="15" name="Google Shape;15;p3"/>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16" name="Google Shape;16;p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1pPr>
            <a:lvl2pPr indent="0" lvl="1"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2pPr>
            <a:lvl3pPr indent="0" lvl="2"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3pPr>
            <a:lvl4pPr indent="0" lvl="3"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4pPr>
            <a:lvl5pPr indent="0" lvl="4"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5pPr>
            <a:lvl6pPr indent="0" lvl="5"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6pPr>
            <a:lvl7pPr indent="0" lvl="6"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7pPr>
            <a:lvl8pPr indent="0" lvl="7"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8pPr>
            <a:lvl9pPr indent="0" lvl="8"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pic>
        <p:nvPicPr>
          <p:cNvPr id="17" name="Google Shape;17;p3"/>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04" name="Shape 104"/>
        <p:cNvGrpSpPr/>
        <p:nvPr/>
      </p:nvGrpSpPr>
      <p:grpSpPr>
        <a:xfrm>
          <a:off x="0" y="0"/>
          <a:ext cx="0" cy="0"/>
          <a:chOff x="0" y="0"/>
          <a:chExt cx="0" cy="0"/>
        </a:xfrm>
      </p:grpSpPr>
      <p:sp>
        <p:nvSpPr>
          <p:cNvPr id="105" name="Google Shape;105;p23"/>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3"/>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3"/>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SzPts val="4800"/>
              <a:buNone/>
              <a:defRPr>
                <a:solidFill>
                  <a:srgbClr val="71A0CF"/>
                </a:solidFill>
              </a:defRPr>
            </a:lvl1pPr>
            <a:lvl2pPr lvl="1" rtl="0" algn="l">
              <a:lnSpc>
                <a:spcPct val="80000"/>
              </a:lnSpc>
              <a:spcBef>
                <a:spcPts val="0"/>
              </a:spcBef>
              <a:spcAft>
                <a:spcPts val="0"/>
              </a:spcAft>
              <a:buSzPts val="4800"/>
              <a:buNone/>
              <a:defRPr/>
            </a:lvl2pPr>
            <a:lvl3pPr lvl="2" rtl="0" algn="l">
              <a:lnSpc>
                <a:spcPct val="80000"/>
              </a:lnSpc>
              <a:spcBef>
                <a:spcPts val="0"/>
              </a:spcBef>
              <a:spcAft>
                <a:spcPts val="0"/>
              </a:spcAft>
              <a:buSzPts val="4800"/>
              <a:buNone/>
              <a:defRPr/>
            </a:lvl3pPr>
            <a:lvl4pPr lvl="3" rtl="0" algn="l">
              <a:lnSpc>
                <a:spcPct val="80000"/>
              </a:lnSpc>
              <a:spcBef>
                <a:spcPts val="0"/>
              </a:spcBef>
              <a:spcAft>
                <a:spcPts val="0"/>
              </a:spcAft>
              <a:buSzPts val="4800"/>
              <a:buNone/>
              <a:defRPr/>
            </a:lvl4pPr>
            <a:lvl5pPr lvl="4" rtl="0" algn="l">
              <a:lnSpc>
                <a:spcPct val="80000"/>
              </a:lnSpc>
              <a:spcBef>
                <a:spcPts val="0"/>
              </a:spcBef>
              <a:spcAft>
                <a:spcPts val="0"/>
              </a:spcAft>
              <a:buSzPts val="4800"/>
              <a:buNone/>
              <a:defRPr/>
            </a:lvl5pPr>
            <a:lvl6pPr lvl="5" rtl="0" algn="l">
              <a:lnSpc>
                <a:spcPct val="80000"/>
              </a:lnSpc>
              <a:spcBef>
                <a:spcPts val="0"/>
              </a:spcBef>
              <a:spcAft>
                <a:spcPts val="0"/>
              </a:spcAft>
              <a:buSzPts val="4800"/>
              <a:buNone/>
              <a:defRPr/>
            </a:lvl6pPr>
            <a:lvl7pPr lvl="6" rtl="0" algn="l">
              <a:lnSpc>
                <a:spcPct val="80000"/>
              </a:lnSpc>
              <a:spcBef>
                <a:spcPts val="0"/>
              </a:spcBef>
              <a:spcAft>
                <a:spcPts val="0"/>
              </a:spcAft>
              <a:buSzPts val="4800"/>
              <a:buNone/>
              <a:defRPr/>
            </a:lvl7pPr>
            <a:lvl8pPr lvl="7" rtl="0" algn="l">
              <a:lnSpc>
                <a:spcPct val="80000"/>
              </a:lnSpc>
              <a:spcBef>
                <a:spcPts val="0"/>
              </a:spcBef>
              <a:spcAft>
                <a:spcPts val="0"/>
              </a:spcAft>
              <a:buSzPts val="4800"/>
              <a:buNone/>
              <a:defRPr/>
            </a:lvl8pPr>
            <a:lvl9pPr lvl="8" rtl="0" algn="l">
              <a:lnSpc>
                <a:spcPct val="80000"/>
              </a:lnSpc>
              <a:spcBef>
                <a:spcPts val="0"/>
              </a:spcBef>
              <a:spcAft>
                <a:spcPts val="0"/>
              </a:spcAft>
              <a:buSzPts val="4800"/>
              <a:buNone/>
              <a:defRPr/>
            </a:lvl9pPr>
          </a:lstStyle>
          <a:p/>
        </p:txBody>
      </p:sp>
      <p:sp>
        <p:nvSpPr>
          <p:cNvPr id="108" name="Google Shape;108;p23"/>
          <p:cNvSpPr txBox="1"/>
          <p:nvPr>
            <p:ph idx="1" type="body"/>
          </p:nvPr>
        </p:nvSpPr>
        <p:spPr>
          <a:xfrm>
            <a:off x="501500" y="1508650"/>
            <a:ext cx="6605700" cy="36033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rgbClr val="741B47"/>
              </a:buClr>
              <a:buSzPts val="1800"/>
              <a:buChar char="▸"/>
              <a:defRPr/>
            </a:lvl1pPr>
            <a:lvl2pPr indent="-342900" lvl="1" marL="914400" rtl="0" algn="l">
              <a:lnSpc>
                <a:spcPct val="110000"/>
              </a:lnSpc>
              <a:spcBef>
                <a:spcPts val="600"/>
              </a:spcBef>
              <a:spcAft>
                <a:spcPts val="0"/>
              </a:spcAft>
              <a:buClr>
                <a:srgbClr val="741B47"/>
              </a:buClr>
              <a:buSzPts val="1800"/>
              <a:buChar char="▹"/>
              <a:defRPr/>
            </a:lvl2pPr>
            <a:lvl3pPr indent="-342900" lvl="2" marL="1371600" rtl="0" algn="l">
              <a:lnSpc>
                <a:spcPct val="110000"/>
              </a:lnSpc>
              <a:spcBef>
                <a:spcPts val="600"/>
              </a:spcBef>
              <a:spcAft>
                <a:spcPts val="0"/>
              </a:spcAft>
              <a:buClr>
                <a:srgbClr val="741B47"/>
              </a:buClr>
              <a:buSzPts val="1800"/>
              <a:buChar char="▹"/>
              <a:defRPr/>
            </a:lvl3pPr>
            <a:lvl4pPr indent="-355600" lvl="3" marL="1828800" rtl="0" algn="l">
              <a:lnSpc>
                <a:spcPct val="110000"/>
              </a:lnSpc>
              <a:spcBef>
                <a:spcPts val="600"/>
              </a:spcBef>
              <a:spcAft>
                <a:spcPts val="0"/>
              </a:spcAft>
              <a:buClr>
                <a:srgbClr val="741B47"/>
              </a:buClr>
              <a:buSzPts val="2000"/>
              <a:buChar char="▹"/>
              <a:defRPr/>
            </a:lvl4pPr>
            <a:lvl5pPr indent="-355600" lvl="4" marL="2286000" rtl="0" algn="l">
              <a:lnSpc>
                <a:spcPct val="110000"/>
              </a:lnSpc>
              <a:spcBef>
                <a:spcPts val="600"/>
              </a:spcBef>
              <a:spcAft>
                <a:spcPts val="0"/>
              </a:spcAft>
              <a:buClr>
                <a:srgbClr val="741B47"/>
              </a:buClr>
              <a:buSzPts val="2000"/>
              <a:buChar char="▹"/>
              <a:defRPr/>
            </a:lvl5pPr>
            <a:lvl6pPr indent="-355600" lvl="5" marL="2743200" rtl="0" algn="l">
              <a:lnSpc>
                <a:spcPct val="110000"/>
              </a:lnSpc>
              <a:spcBef>
                <a:spcPts val="600"/>
              </a:spcBef>
              <a:spcAft>
                <a:spcPts val="0"/>
              </a:spcAft>
              <a:buClr>
                <a:srgbClr val="741B47"/>
              </a:buClr>
              <a:buSzPts val="2000"/>
              <a:buChar char="▹"/>
              <a:defRPr/>
            </a:lvl6pPr>
            <a:lvl7pPr indent="-355600" lvl="6" marL="3200400" rtl="0" algn="l">
              <a:lnSpc>
                <a:spcPct val="110000"/>
              </a:lnSpc>
              <a:spcBef>
                <a:spcPts val="600"/>
              </a:spcBef>
              <a:spcAft>
                <a:spcPts val="0"/>
              </a:spcAft>
              <a:buClr>
                <a:srgbClr val="741B47"/>
              </a:buClr>
              <a:buSzPts val="2000"/>
              <a:buChar char="▹"/>
              <a:defRPr/>
            </a:lvl7pPr>
            <a:lvl8pPr indent="-355600" lvl="7" marL="3657600" rtl="0" algn="l">
              <a:lnSpc>
                <a:spcPct val="110000"/>
              </a:lnSpc>
              <a:spcBef>
                <a:spcPts val="600"/>
              </a:spcBef>
              <a:spcAft>
                <a:spcPts val="0"/>
              </a:spcAft>
              <a:buClr>
                <a:srgbClr val="741B47"/>
              </a:buClr>
              <a:buSzPts val="2000"/>
              <a:buChar char="▹"/>
              <a:defRPr/>
            </a:lvl8pPr>
            <a:lvl9pPr indent="-355600" lvl="8" marL="4114800" rtl="0" algn="l">
              <a:lnSpc>
                <a:spcPct val="110000"/>
              </a:lnSpc>
              <a:spcBef>
                <a:spcPts val="600"/>
              </a:spcBef>
              <a:spcAft>
                <a:spcPts val="0"/>
              </a:spcAft>
              <a:buClr>
                <a:srgbClr val="741B47"/>
              </a:buClr>
              <a:buSzPts val="2000"/>
              <a:buChar char="▹"/>
              <a:defRPr/>
            </a:lvl9pPr>
          </a:lstStyle>
          <a:p/>
        </p:txBody>
      </p:sp>
      <p:sp>
        <p:nvSpPr>
          <p:cNvPr id="109" name="Google Shape;109;p23"/>
          <p:cNvSpPr txBox="1"/>
          <p:nvPr>
            <p:ph idx="12" type="sldNum"/>
          </p:nvPr>
        </p:nvSpPr>
        <p:spPr>
          <a:xfrm>
            <a:off x="8909123" y="4934346"/>
            <a:ext cx="205500" cy="177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pic>
        <p:nvPicPr>
          <p:cNvPr id="110" name="Google Shape;110;p23"/>
          <p:cNvPicPr preferRelativeResize="0"/>
          <p:nvPr/>
        </p:nvPicPr>
        <p:blipFill rotWithShape="1">
          <a:blip r:embed="rId2">
            <a:alphaModFix/>
          </a:blip>
          <a:srcRect b="0" l="0" r="0" t="0"/>
          <a:stretch/>
        </p:blipFill>
        <p:spPr>
          <a:xfrm>
            <a:off x="69266" y="4849238"/>
            <a:ext cx="1269600" cy="272225"/>
          </a:xfrm>
          <a:prstGeom prst="rect">
            <a:avLst/>
          </a:prstGeom>
          <a:noFill/>
          <a:ln>
            <a:noFill/>
          </a:ln>
        </p:spPr>
      </p:pic>
      <p:sp>
        <p:nvSpPr>
          <p:cNvPr id="111" name="Google Shape;111;p23"/>
          <p:cNvSpPr txBox="1"/>
          <p:nvPr/>
        </p:nvSpPr>
        <p:spPr>
          <a:xfrm>
            <a:off x="1264600" y="46924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12" name="Shape 112"/>
        <p:cNvGrpSpPr/>
        <p:nvPr/>
      </p:nvGrpSpPr>
      <p:grpSpPr>
        <a:xfrm>
          <a:off x="0" y="0"/>
          <a:ext cx="0" cy="0"/>
          <a:chOff x="0" y="0"/>
          <a:chExt cx="0" cy="0"/>
        </a:xfrm>
      </p:grpSpPr>
      <p:sp>
        <p:nvSpPr>
          <p:cNvPr id="113" name="Google Shape;113;p24"/>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114" name="Google Shape;114;p24"/>
          <p:cNvSpPr txBox="1"/>
          <p:nvPr>
            <p:ph idx="12" type="sldNum"/>
          </p:nvPr>
        </p:nvSpPr>
        <p:spPr>
          <a:xfrm>
            <a:off x="8960475" y="4903875"/>
            <a:ext cx="145500" cy="201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24"/>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16" name="Google Shape;116;p24"/>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17" name="Shape 117"/>
        <p:cNvGrpSpPr/>
        <p:nvPr/>
      </p:nvGrpSpPr>
      <p:grpSpPr>
        <a:xfrm>
          <a:off x="0" y="0"/>
          <a:ext cx="0" cy="0"/>
          <a:chOff x="0" y="0"/>
          <a:chExt cx="0" cy="0"/>
        </a:xfrm>
      </p:grpSpPr>
      <p:sp>
        <p:nvSpPr>
          <p:cNvPr id="118" name="Google Shape;118;p25"/>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9" name="Google Shape;119;p25"/>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600"/>
              </a:spcBef>
              <a:spcAft>
                <a:spcPts val="0"/>
              </a:spcAft>
              <a:buSzPts val="2800"/>
              <a:buNone/>
              <a:defRPr sz="2800"/>
            </a:lvl2pPr>
            <a:lvl3pPr lvl="2" rtl="0" algn="ctr">
              <a:lnSpc>
                <a:spcPct val="100000"/>
              </a:lnSpc>
              <a:spcBef>
                <a:spcPts val="600"/>
              </a:spcBef>
              <a:spcAft>
                <a:spcPts val="0"/>
              </a:spcAft>
              <a:buSzPts val="2800"/>
              <a:buNone/>
              <a:defRPr sz="2800"/>
            </a:lvl3pPr>
            <a:lvl4pPr lvl="3" rtl="0" algn="ctr">
              <a:lnSpc>
                <a:spcPct val="100000"/>
              </a:lnSpc>
              <a:spcBef>
                <a:spcPts val="600"/>
              </a:spcBef>
              <a:spcAft>
                <a:spcPts val="0"/>
              </a:spcAft>
              <a:buSzPts val="2800"/>
              <a:buNone/>
              <a:defRPr sz="2800"/>
            </a:lvl4pPr>
            <a:lvl5pPr lvl="4" rtl="0" algn="ctr">
              <a:lnSpc>
                <a:spcPct val="100000"/>
              </a:lnSpc>
              <a:spcBef>
                <a:spcPts val="600"/>
              </a:spcBef>
              <a:spcAft>
                <a:spcPts val="0"/>
              </a:spcAft>
              <a:buSzPts val="2800"/>
              <a:buNone/>
              <a:defRPr sz="2800"/>
            </a:lvl5pPr>
            <a:lvl6pPr lvl="5" rtl="0" algn="ctr">
              <a:lnSpc>
                <a:spcPct val="100000"/>
              </a:lnSpc>
              <a:spcBef>
                <a:spcPts val="600"/>
              </a:spcBef>
              <a:spcAft>
                <a:spcPts val="0"/>
              </a:spcAft>
              <a:buSzPts val="2800"/>
              <a:buNone/>
              <a:defRPr sz="2800"/>
            </a:lvl6pPr>
            <a:lvl7pPr lvl="6" rtl="0" algn="ctr">
              <a:lnSpc>
                <a:spcPct val="100000"/>
              </a:lnSpc>
              <a:spcBef>
                <a:spcPts val="600"/>
              </a:spcBef>
              <a:spcAft>
                <a:spcPts val="0"/>
              </a:spcAft>
              <a:buSzPts val="2800"/>
              <a:buNone/>
              <a:defRPr sz="2800"/>
            </a:lvl7pPr>
            <a:lvl8pPr lvl="7" rtl="0" algn="ctr">
              <a:lnSpc>
                <a:spcPct val="100000"/>
              </a:lnSpc>
              <a:spcBef>
                <a:spcPts val="600"/>
              </a:spcBef>
              <a:spcAft>
                <a:spcPts val="0"/>
              </a:spcAft>
              <a:buSzPts val="2800"/>
              <a:buNone/>
              <a:defRPr sz="2800"/>
            </a:lvl8pPr>
            <a:lvl9pPr lvl="8" rtl="0" algn="ctr">
              <a:lnSpc>
                <a:spcPct val="100000"/>
              </a:lnSpc>
              <a:spcBef>
                <a:spcPts val="600"/>
              </a:spcBef>
              <a:spcAft>
                <a:spcPts val="0"/>
              </a:spcAft>
              <a:buSzPts val="2800"/>
              <a:buNone/>
              <a:defRPr sz="2800"/>
            </a:lvl9pPr>
          </a:lstStyle>
          <a:p/>
        </p:txBody>
      </p:sp>
      <p:sp>
        <p:nvSpPr>
          <p:cNvPr id="120" name="Google Shape;120;p25"/>
          <p:cNvSpPr txBox="1"/>
          <p:nvPr>
            <p:ph idx="12" type="sldNum"/>
          </p:nvPr>
        </p:nvSpPr>
        <p:spPr>
          <a:xfrm>
            <a:off x="8472458" y="4663217"/>
            <a:ext cx="548700" cy="393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26" name="Shape 126"/>
        <p:cNvGrpSpPr/>
        <p:nvPr/>
      </p:nvGrpSpPr>
      <p:grpSpPr>
        <a:xfrm>
          <a:off x="0" y="0"/>
          <a:ext cx="0" cy="0"/>
          <a:chOff x="0" y="0"/>
          <a:chExt cx="0" cy="0"/>
        </a:xfrm>
      </p:grpSpPr>
      <p:sp>
        <p:nvSpPr>
          <p:cNvPr id="127" name="Google Shape;127;p27"/>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4800"/>
              <a:buNone/>
              <a:defRPr>
                <a:solidFill>
                  <a:srgbClr val="5190CE"/>
                </a:solidFill>
              </a:defRPr>
            </a:lvl1pPr>
            <a:lvl2pPr lvl="1" rtl="0" algn="l">
              <a:lnSpc>
                <a:spcPct val="90000"/>
              </a:lnSpc>
              <a:spcBef>
                <a:spcPts val="0"/>
              </a:spcBef>
              <a:spcAft>
                <a:spcPts val="0"/>
              </a:spcAft>
              <a:buSzPts val="4800"/>
              <a:buNone/>
              <a:defRPr/>
            </a:lvl2pPr>
            <a:lvl3pPr lvl="2" rtl="0" algn="l">
              <a:lnSpc>
                <a:spcPct val="90000"/>
              </a:lnSpc>
              <a:spcBef>
                <a:spcPts val="0"/>
              </a:spcBef>
              <a:spcAft>
                <a:spcPts val="0"/>
              </a:spcAft>
              <a:buSzPts val="4800"/>
              <a:buNone/>
              <a:defRPr/>
            </a:lvl3pPr>
            <a:lvl4pPr lvl="3" rtl="0" algn="l">
              <a:lnSpc>
                <a:spcPct val="90000"/>
              </a:lnSpc>
              <a:spcBef>
                <a:spcPts val="0"/>
              </a:spcBef>
              <a:spcAft>
                <a:spcPts val="0"/>
              </a:spcAft>
              <a:buSzPts val="4800"/>
              <a:buNone/>
              <a:defRPr/>
            </a:lvl4pPr>
            <a:lvl5pPr lvl="4" rtl="0" algn="l">
              <a:lnSpc>
                <a:spcPct val="90000"/>
              </a:lnSpc>
              <a:spcBef>
                <a:spcPts val="0"/>
              </a:spcBef>
              <a:spcAft>
                <a:spcPts val="0"/>
              </a:spcAft>
              <a:buSzPts val="4800"/>
              <a:buNone/>
              <a:defRPr/>
            </a:lvl5pPr>
            <a:lvl6pPr lvl="5" rtl="0" algn="l">
              <a:lnSpc>
                <a:spcPct val="90000"/>
              </a:lnSpc>
              <a:spcBef>
                <a:spcPts val="0"/>
              </a:spcBef>
              <a:spcAft>
                <a:spcPts val="0"/>
              </a:spcAft>
              <a:buSzPts val="4800"/>
              <a:buNone/>
              <a:defRPr/>
            </a:lvl6pPr>
            <a:lvl7pPr lvl="6" rtl="0" algn="l">
              <a:lnSpc>
                <a:spcPct val="90000"/>
              </a:lnSpc>
              <a:spcBef>
                <a:spcPts val="0"/>
              </a:spcBef>
              <a:spcAft>
                <a:spcPts val="0"/>
              </a:spcAft>
              <a:buSzPts val="4800"/>
              <a:buNone/>
              <a:defRPr/>
            </a:lvl7pPr>
            <a:lvl8pPr lvl="7" rtl="0" algn="l">
              <a:lnSpc>
                <a:spcPct val="90000"/>
              </a:lnSpc>
              <a:spcBef>
                <a:spcPts val="0"/>
              </a:spcBef>
              <a:spcAft>
                <a:spcPts val="0"/>
              </a:spcAft>
              <a:buSzPts val="4800"/>
              <a:buNone/>
              <a:defRPr/>
            </a:lvl8pPr>
            <a:lvl9pPr lvl="8" rtl="0" algn="l">
              <a:lnSpc>
                <a:spcPct val="90000"/>
              </a:lnSpc>
              <a:spcBef>
                <a:spcPts val="0"/>
              </a:spcBef>
              <a:spcAft>
                <a:spcPts val="0"/>
              </a:spcAft>
              <a:buSzPts val="4800"/>
              <a:buNone/>
              <a:defRPr/>
            </a:lvl9pPr>
          </a:lstStyle>
          <a:p/>
        </p:txBody>
      </p:sp>
      <p:sp>
        <p:nvSpPr>
          <p:cNvPr id="128" name="Google Shape;128;p27"/>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9" name="Google Shape;129;p27"/>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 name="Shape 130"/>
        <p:cNvGrpSpPr/>
        <p:nvPr/>
      </p:nvGrpSpPr>
      <p:grpSpPr>
        <a:xfrm>
          <a:off x="0" y="0"/>
          <a:ext cx="0" cy="0"/>
          <a:chOff x="0" y="0"/>
          <a:chExt cx="0" cy="0"/>
        </a:xfrm>
      </p:grpSpPr>
      <p:sp>
        <p:nvSpPr>
          <p:cNvPr id="131" name="Google Shape;131;p28"/>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132" name="Google Shape;132;p2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1pPr>
            <a:lvl2pPr indent="0" lvl="1"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2pPr>
            <a:lvl3pPr indent="0" lvl="2"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3pPr>
            <a:lvl4pPr indent="0" lvl="3"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4pPr>
            <a:lvl5pPr indent="0" lvl="4"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5pPr>
            <a:lvl6pPr indent="0" lvl="5"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6pPr>
            <a:lvl7pPr indent="0" lvl="6"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7pPr>
            <a:lvl8pPr indent="0" lvl="7"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8pPr>
            <a:lvl9pPr indent="0" lvl="8"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pic>
        <p:nvPicPr>
          <p:cNvPr id="133" name="Google Shape;133;p28"/>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34" name="Shape 134"/>
        <p:cNvGrpSpPr/>
        <p:nvPr/>
      </p:nvGrpSpPr>
      <p:grpSpPr>
        <a:xfrm>
          <a:off x="0" y="0"/>
          <a:ext cx="0" cy="0"/>
          <a:chOff x="0" y="0"/>
          <a:chExt cx="0" cy="0"/>
        </a:xfrm>
      </p:grpSpPr>
      <p:sp>
        <p:nvSpPr>
          <p:cNvPr id="135" name="Google Shape;135;p29"/>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rtl="0" algn="l">
              <a:lnSpc>
                <a:spcPct val="80000"/>
              </a:lnSpc>
              <a:spcBef>
                <a:spcPts val="0"/>
              </a:spcBef>
              <a:spcAft>
                <a:spcPts val="0"/>
              </a:spcAft>
              <a:buSzPts val="4800"/>
              <a:buNone/>
              <a:defRPr sz="4800">
                <a:solidFill>
                  <a:srgbClr val="5B92CA"/>
                </a:solidFill>
              </a:defRPr>
            </a:lvl1pPr>
            <a:lvl2pPr lvl="1" rtl="0" algn="l">
              <a:lnSpc>
                <a:spcPct val="80000"/>
              </a:lnSpc>
              <a:spcBef>
                <a:spcPts val="0"/>
              </a:spcBef>
              <a:spcAft>
                <a:spcPts val="0"/>
              </a:spcAft>
              <a:buSzPts val="4800"/>
              <a:buNone/>
              <a:defRPr sz="4800"/>
            </a:lvl2pPr>
            <a:lvl3pPr lvl="2" rtl="0" algn="l">
              <a:lnSpc>
                <a:spcPct val="80000"/>
              </a:lnSpc>
              <a:spcBef>
                <a:spcPts val="0"/>
              </a:spcBef>
              <a:spcAft>
                <a:spcPts val="0"/>
              </a:spcAft>
              <a:buSzPts val="4800"/>
              <a:buNone/>
              <a:defRPr sz="4800"/>
            </a:lvl3pPr>
            <a:lvl4pPr lvl="3" rtl="0" algn="l">
              <a:lnSpc>
                <a:spcPct val="80000"/>
              </a:lnSpc>
              <a:spcBef>
                <a:spcPts val="0"/>
              </a:spcBef>
              <a:spcAft>
                <a:spcPts val="0"/>
              </a:spcAft>
              <a:buSzPts val="4800"/>
              <a:buNone/>
              <a:defRPr sz="4800"/>
            </a:lvl4pPr>
            <a:lvl5pPr lvl="4" rtl="0" algn="l">
              <a:lnSpc>
                <a:spcPct val="80000"/>
              </a:lnSpc>
              <a:spcBef>
                <a:spcPts val="0"/>
              </a:spcBef>
              <a:spcAft>
                <a:spcPts val="0"/>
              </a:spcAft>
              <a:buSzPts val="4800"/>
              <a:buNone/>
              <a:defRPr sz="4800"/>
            </a:lvl5pPr>
            <a:lvl6pPr lvl="5" rtl="0" algn="l">
              <a:lnSpc>
                <a:spcPct val="80000"/>
              </a:lnSpc>
              <a:spcBef>
                <a:spcPts val="0"/>
              </a:spcBef>
              <a:spcAft>
                <a:spcPts val="0"/>
              </a:spcAft>
              <a:buSzPts val="4800"/>
              <a:buNone/>
              <a:defRPr sz="4800"/>
            </a:lvl6pPr>
            <a:lvl7pPr lvl="6" rtl="0" algn="l">
              <a:lnSpc>
                <a:spcPct val="80000"/>
              </a:lnSpc>
              <a:spcBef>
                <a:spcPts val="0"/>
              </a:spcBef>
              <a:spcAft>
                <a:spcPts val="0"/>
              </a:spcAft>
              <a:buSzPts val="4800"/>
              <a:buNone/>
              <a:defRPr sz="4800"/>
            </a:lvl7pPr>
            <a:lvl8pPr lvl="7" rtl="0" algn="l">
              <a:lnSpc>
                <a:spcPct val="80000"/>
              </a:lnSpc>
              <a:spcBef>
                <a:spcPts val="0"/>
              </a:spcBef>
              <a:spcAft>
                <a:spcPts val="0"/>
              </a:spcAft>
              <a:buSzPts val="4800"/>
              <a:buNone/>
              <a:defRPr sz="4800"/>
            </a:lvl8pPr>
            <a:lvl9pPr lvl="8" rtl="0" algn="l">
              <a:lnSpc>
                <a:spcPct val="80000"/>
              </a:lnSpc>
              <a:spcBef>
                <a:spcPts val="0"/>
              </a:spcBef>
              <a:spcAft>
                <a:spcPts val="0"/>
              </a:spcAft>
              <a:buSzPts val="4800"/>
              <a:buNone/>
              <a:defRPr sz="4800"/>
            </a:lvl9pPr>
          </a:lstStyle>
          <a:p/>
        </p:txBody>
      </p:sp>
      <p:sp>
        <p:nvSpPr>
          <p:cNvPr id="136" name="Google Shape;136;p29"/>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800"/>
              <a:buNone/>
              <a:defRPr>
                <a:solidFill>
                  <a:schemeClr val="dk2"/>
                </a:solidFill>
              </a:defRPr>
            </a:lvl1pPr>
            <a:lvl2pPr lvl="1" rtl="0" algn="l">
              <a:lnSpc>
                <a:spcPct val="110000"/>
              </a:lnSpc>
              <a:spcBef>
                <a:spcPts val="0"/>
              </a:spcBef>
              <a:spcAft>
                <a:spcPts val="0"/>
              </a:spcAft>
              <a:buClr>
                <a:schemeClr val="dk2"/>
              </a:buClr>
              <a:buSzPts val="3000"/>
              <a:buNone/>
              <a:defRPr sz="3000">
                <a:solidFill>
                  <a:schemeClr val="dk2"/>
                </a:solidFill>
              </a:defRPr>
            </a:lvl2pPr>
            <a:lvl3pPr lvl="2" rtl="0" algn="l">
              <a:lnSpc>
                <a:spcPct val="110000"/>
              </a:lnSpc>
              <a:spcBef>
                <a:spcPts val="0"/>
              </a:spcBef>
              <a:spcAft>
                <a:spcPts val="0"/>
              </a:spcAft>
              <a:buClr>
                <a:schemeClr val="dk2"/>
              </a:buClr>
              <a:buSzPts val="3000"/>
              <a:buNone/>
              <a:defRPr sz="3000">
                <a:solidFill>
                  <a:schemeClr val="dk2"/>
                </a:solidFill>
              </a:defRPr>
            </a:lvl3pPr>
            <a:lvl4pPr lvl="3" rtl="0" algn="l">
              <a:lnSpc>
                <a:spcPct val="110000"/>
              </a:lnSpc>
              <a:spcBef>
                <a:spcPts val="0"/>
              </a:spcBef>
              <a:spcAft>
                <a:spcPts val="0"/>
              </a:spcAft>
              <a:buClr>
                <a:schemeClr val="dk2"/>
              </a:buClr>
              <a:buSzPts val="3000"/>
              <a:buNone/>
              <a:defRPr sz="3000">
                <a:solidFill>
                  <a:schemeClr val="dk2"/>
                </a:solidFill>
              </a:defRPr>
            </a:lvl4pPr>
            <a:lvl5pPr lvl="4" rtl="0" algn="l">
              <a:lnSpc>
                <a:spcPct val="110000"/>
              </a:lnSpc>
              <a:spcBef>
                <a:spcPts val="0"/>
              </a:spcBef>
              <a:spcAft>
                <a:spcPts val="0"/>
              </a:spcAft>
              <a:buClr>
                <a:schemeClr val="dk2"/>
              </a:buClr>
              <a:buSzPts val="3000"/>
              <a:buNone/>
              <a:defRPr sz="3000">
                <a:solidFill>
                  <a:schemeClr val="dk2"/>
                </a:solidFill>
              </a:defRPr>
            </a:lvl5pPr>
            <a:lvl6pPr lvl="5" rtl="0" algn="l">
              <a:lnSpc>
                <a:spcPct val="110000"/>
              </a:lnSpc>
              <a:spcBef>
                <a:spcPts val="0"/>
              </a:spcBef>
              <a:spcAft>
                <a:spcPts val="0"/>
              </a:spcAft>
              <a:buClr>
                <a:schemeClr val="dk2"/>
              </a:buClr>
              <a:buSzPts val="3000"/>
              <a:buNone/>
              <a:defRPr sz="3000">
                <a:solidFill>
                  <a:schemeClr val="dk2"/>
                </a:solidFill>
              </a:defRPr>
            </a:lvl6pPr>
            <a:lvl7pPr lvl="6" rtl="0" algn="l">
              <a:lnSpc>
                <a:spcPct val="110000"/>
              </a:lnSpc>
              <a:spcBef>
                <a:spcPts val="0"/>
              </a:spcBef>
              <a:spcAft>
                <a:spcPts val="0"/>
              </a:spcAft>
              <a:buClr>
                <a:schemeClr val="dk2"/>
              </a:buClr>
              <a:buSzPts val="3000"/>
              <a:buNone/>
              <a:defRPr sz="3000">
                <a:solidFill>
                  <a:schemeClr val="dk2"/>
                </a:solidFill>
              </a:defRPr>
            </a:lvl7pPr>
            <a:lvl8pPr lvl="7" rtl="0" algn="l">
              <a:lnSpc>
                <a:spcPct val="110000"/>
              </a:lnSpc>
              <a:spcBef>
                <a:spcPts val="0"/>
              </a:spcBef>
              <a:spcAft>
                <a:spcPts val="0"/>
              </a:spcAft>
              <a:buClr>
                <a:schemeClr val="dk2"/>
              </a:buClr>
              <a:buSzPts val="3000"/>
              <a:buNone/>
              <a:defRPr sz="3000">
                <a:solidFill>
                  <a:schemeClr val="dk2"/>
                </a:solidFill>
              </a:defRPr>
            </a:lvl8pPr>
            <a:lvl9pPr lvl="8" rtl="0" algn="l">
              <a:lnSpc>
                <a:spcPct val="110000"/>
              </a:lnSpc>
              <a:spcBef>
                <a:spcPts val="0"/>
              </a:spcBef>
              <a:spcAft>
                <a:spcPts val="0"/>
              </a:spcAft>
              <a:buClr>
                <a:schemeClr val="dk2"/>
              </a:buClr>
              <a:buSzPts val="3000"/>
              <a:buNone/>
              <a:defRPr sz="3000">
                <a:solidFill>
                  <a:schemeClr val="dk2"/>
                </a:solidFill>
              </a:defRPr>
            </a:lvl9pPr>
          </a:lstStyle>
          <a:p/>
        </p:txBody>
      </p:sp>
      <p:sp>
        <p:nvSpPr>
          <p:cNvPr id="137" name="Google Shape;137;p29"/>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8" name="Google Shape;138;p29"/>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39" name="Shape 139"/>
        <p:cNvGrpSpPr/>
        <p:nvPr/>
      </p:nvGrpSpPr>
      <p:grpSpPr>
        <a:xfrm>
          <a:off x="0" y="0"/>
          <a:ext cx="0" cy="0"/>
          <a:chOff x="0" y="0"/>
          <a:chExt cx="0" cy="0"/>
        </a:xfrm>
      </p:grpSpPr>
      <p:sp>
        <p:nvSpPr>
          <p:cNvPr id="140" name="Google Shape;140;p30"/>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0"/>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0"/>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SzPts val="4800"/>
              <a:buNone/>
              <a:defRPr>
                <a:solidFill>
                  <a:srgbClr val="71A0CF"/>
                </a:solidFill>
              </a:defRPr>
            </a:lvl1pPr>
            <a:lvl2pPr lvl="1" rtl="0" algn="l">
              <a:lnSpc>
                <a:spcPct val="80000"/>
              </a:lnSpc>
              <a:spcBef>
                <a:spcPts val="0"/>
              </a:spcBef>
              <a:spcAft>
                <a:spcPts val="0"/>
              </a:spcAft>
              <a:buSzPts val="4800"/>
              <a:buNone/>
              <a:defRPr/>
            </a:lvl2pPr>
            <a:lvl3pPr lvl="2" rtl="0" algn="l">
              <a:lnSpc>
                <a:spcPct val="80000"/>
              </a:lnSpc>
              <a:spcBef>
                <a:spcPts val="0"/>
              </a:spcBef>
              <a:spcAft>
                <a:spcPts val="0"/>
              </a:spcAft>
              <a:buSzPts val="4800"/>
              <a:buNone/>
              <a:defRPr/>
            </a:lvl3pPr>
            <a:lvl4pPr lvl="3" rtl="0" algn="l">
              <a:lnSpc>
                <a:spcPct val="80000"/>
              </a:lnSpc>
              <a:spcBef>
                <a:spcPts val="0"/>
              </a:spcBef>
              <a:spcAft>
                <a:spcPts val="0"/>
              </a:spcAft>
              <a:buSzPts val="4800"/>
              <a:buNone/>
              <a:defRPr/>
            </a:lvl4pPr>
            <a:lvl5pPr lvl="4" rtl="0" algn="l">
              <a:lnSpc>
                <a:spcPct val="80000"/>
              </a:lnSpc>
              <a:spcBef>
                <a:spcPts val="0"/>
              </a:spcBef>
              <a:spcAft>
                <a:spcPts val="0"/>
              </a:spcAft>
              <a:buSzPts val="4800"/>
              <a:buNone/>
              <a:defRPr/>
            </a:lvl5pPr>
            <a:lvl6pPr lvl="5" rtl="0" algn="l">
              <a:lnSpc>
                <a:spcPct val="80000"/>
              </a:lnSpc>
              <a:spcBef>
                <a:spcPts val="0"/>
              </a:spcBef>
              <a:spcAft>
                <a:spcPts val="0"/>
              </a:spcAft>
              <a:buSzPts val="4800"/>
              <a:buNone/>
              <a:defRPr/>
            </a:lvl6pPr>
            <a:lvl7pPr lvl="6" rtl="0" algn="l">
              <a:lnSpc>
                <a:spcPct val="80000"/>
              </a:lnSpc>
              <a:spcBef>
                <a:spcPts val="0"/>
              </a:spcBef>
              <a:spcAft>
                <a:spcPts val="0"/>
              </a:spcAft>
              <a:buSzPts val="4800"/>
              <a:buNone/>
              <a:defRPr/>
            </a:lvl7pPr>
            <a:lvl8pPr lvl="7" rtl="0" algn="l">
              <a:lnSpc>
                <a:spcPct val="80000"/>
              </a:lnSpc>
              <a:spcBef>
                <a:spcPts val="0"/>
              </a:spcBef>
              <a:spcAft>
                <a:spcPts val="0"/>
              </a:spcAft>
              <a:buSzPts val="4800"/>
              <a:buNone/>
              <a:defRPr/>
            </a:lvl8pPr>
            <a:lvl9pPr lvl="8" rtl="0" algn="l">
              <a:lnSpc>
                <a:spcPct val="80000"/>
              </a:lnSpc>
              <a:spcBef>
                <a:spcPts val="0"/>
              </a:spcBef>
              <a:spcAft>
                <a:spcPts val="0"/>
              </a:spcAft>
              <a:buSzPts val="4800"/>
              <a:buNone/>
              <a:defRPr/>
            </a:lvl9pPr>
          </a:lstStyle>
          <a:p/>
        </p:txBody>
      </p:sp>
      <p:sp>
        <p:nvSpPr>
          <p:cNvPr id="143" name="Google Shape;143;p30"/>
          <p:cNvSpPr txBox="1"/>
          <p:nvPr>
            <p:ph idx="1" type="body"/>
          </p:nvPr>
        </p:nvSpPr>
        <p:spPr>
          <a:xfrm>
            <a:off x="457200" y="1995750"/>
            <a:ext cx="5640900" cy="26409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SzPts val="1800"/>
              <a:buChar char="▸"/>
              <a:defRPr/>
            </a:lvl1pPr>
            <a:lvl2pPr indent="-342900" lvl="1" marL="914400" rtl="0" algn="l">
              <a:lnSpc>
                <a:spcPct val="110000"/>
              </a:lnSpc>
              <a:spcBef>
                <a:spcPts val="600"/>
              </a:spcBef>
              <a:spcAft>
                <a:spcPts val="0"/>
              </a:spcAft>
              <a:buSzPts val="1800"/>
              <a:buChar char="▹"/>
              <a:defRPr/>
            </a:lvl2pPr>
            <a:lvl3pPr indent="-342900" lvl="2" marL="1371600" rtl="0" algn="l">
              <a:lnSpc>
                <a:spcPct val="110000"/>
              </a:lnSpc>
              <a:spcBef>
                <a:spcPts val="600"/>
              </a:spcBef>
              <a:spcAft>
                <a:spcPts val="0"/>
              </a:spcAft>
              <a:buSzPts val="1800"/>
              <a:buChar char="▹"/>
              <a:defRPr/>
            </a:lvl3pPr>
            <a:lvl4pPr indent="-355600" lvl="3" marL="1828800" rtl="0" algn="l">
              <a:lnSpc>
                <a:spcPct val="110000"/>
              </a:lnSpc>
              <a:spcBef>
                <a:spcPts val="600"/>
              </a:spcBef>
              <a:spcAft>
                <a:spcPts val="0"/>
              </a:spcAft>
              <a:buSzPts val="2000"/>
              <a:buChar char="▹"/>
              <a:defRPr/>
            </a:lvl4pPr>
            <a:lvl5pPr indent="-355600" lvl="4" marL="2286000" rtl="0" algn="l">
              <a:lnSpc>
                <a:spcPct val="110000"/>
              </a:lnSpc>
              <a:spcBef>
                <a:spcPts val="600"/>
              </a:spcBef>
              <a:spcAft>
                <a:spcPts val="0"/>
              </a:spcAft>
              <a:buSzPts val="2000"/>
              <a:buChar char="▹"/>
              <a:defRPr/>
            </a:lvl5pPr>
            <a:lvl6pPr indent="-355600" lvl="5" marL="2743200" rtl="0" algn="l">
              <a:lnSpc>
                <a:spcPct val="110000"/>
              </a:lnSpc>
              <a:spcBef>
                <a:spcPts val="600"/>
              </a:spcBef>
              <a:spcAft>
                <a:spcPts val="0"/>
              </a:spcAft>
              <a:buSzPts val="2000"/>
              <a:buChar char="▹"/>
              <a:defRPr/>
            </a:lvl6pPr>
            <a:lvl7pPr indent="-355600" lvl="6" marL="3200400" rtl="0" algn="l">
              <a:lnSpc>
                <a:spcPct val="110000"/>
              </a:lnSpc>
              <a:spcBef>
                <a:spcPts val="600"/>
              </a:spcBef>
              <a:spcAft>
                <a:spcPts val="0"/>
              </a:spcAft>
              <a:buSzPts val="2000"/>
              <a:buChar char="▹"/>
              <a:defRPr/>
            </a:lvl7pPr>
            <a:lvl8pPr indent="-355600" lvl="7" marL="3657600" rtl="0" algn="l">
              <a:lnSpc>
                <a:spcPct val="110000"/>
              </a:lnSpc>
              <a:spcBef>
                <a:spcPts val="600"/>
              </a:spcBef>
              <a:spcAft>
                <a:spcPts val="0"/>
              </a:spcAft>
              <a:buSzPts val="2000"/>
              <a:buChar char="▹"/>
              <a:defRPr/>
            </a:lvl8pPr>
            <a:lvl9pPr indent="-355600" lvl="8" marL="4114800" rtl="0" algn="l">
              <a:lnSpc>
                <a:spcPct val="110000"/>
              </a:lnSpc>
              <a:spcBef>
                <a:spcPts val="600"/>
              </a:spcBef>
              <a:spcAft>
                <a:spcPts val="0"/>
              </a:spcAft>
              <a:buSzPts val="2000"/>
              <a:buChar char="▹"/>
              <a:defRPr/>
            </a:lvl9pPr>
          </a:lstStyle>
          <a:p/>
        </p:txBody>
      </p:sp>
      <p:sp>
        <p:nvSpPr>
          <p:cNvPr id="144" name="Google Shape;144;p30"/>
          <p:cNvSpPr txBox="1"/>
          <p:nvPr>
            <p:ph idx="12" type="sldNum"/>
          </p:nvPr>
        </p:nvSpPr>
        <p:spPr>
          <a:xfrm>
            <a:off x="8657772" y="4643243"/>
            <a:ext cx="456900" cy="468600"/>
          </a:xfrm>
          <a:prstGeom prst="rect">
            <a:avLst/>
          </a:prstGeom>
          <a:noFill/>
          <a:ln>
            <a:noFill/>
          </a:ln>
        </p:spPr>
        <p:txBody>
          <a:bodyPr anchorCtr="0" anchor="b" bIns="0" lIns="0" spcFirstLastPara="1" rIns="0" wrap="square" tIns="0">
            <a:noAutofit/>
          </a:bodyPr>
          <a:lstStyle>
            <a:lvl1pPr indent="0" lvl="0"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1pPr>
            <a:lvl2pPr indent="0" lvl="1"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2pPr>
            <a:lvl3pPr indent="0" lvl="2"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3pPr>
            <a:lvl4pPr indent="0" lvl="3"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4pPr>
            <a:lvl5pPr indent="0" lvl="4"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5pPr>
            <a:lvl6pPr indent="0" lvl="5"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6pPr>
            <a:lvl7pPr indent="0" lvl="6"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7pPr>
            <a:lvl8pPr indent="0" lvl="7"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8pPr>
            <a:lvl9pPr indent="0" lvl="8"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pic>
        <p:nvPicPr>
          <p:cNvPr id="145" name="Google Shape;145;p30"/>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8" name="Shape 18"/>
        <p:cNvGrpSpPr/>
        <p:nvPr/>
      </p:nvGrpSpPr>
      <p:grpSpPr>
        <a:xfrm>
          <a:off x="0" y="0"/>
          <a:ext cx="0" cy="0"/>
          <a:chOff x="0" y="0"/>
          <a:chExt cx="0" cy="0"/>
        </a:xfrm>
      </p:grpSpPr>
      <p:sp>
        <p:nvSpPr>
          <p:cNvPr id="19" name="Google Shape;19;p4"/>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20" name="Google Shape;20;p4"/>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21" name="Google Shape;21;p4"/>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 name="Google Shape;22;p4"/>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3" name="Shape 23"/>
        <p:cNvGrpSpPr/>
        <p:nvPr/>
      </p:nvGrpSpPr>
      <p:grpSpPr>
        <a:xfrm>
          <a:off x="0" y="0"/>
          <a:ext cx="0" cy="0"/>
          <a:chOff x="0" y="0"/>
          <a:chExt cx="0" cy="0"/>
        </a:xfrm>
      </p:grpSpPr>
      <p:sp>
        <p:nvSpPr>
          <p:cNvPr id="24" name="Google Shape;24;p5"/>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27" name="Google Shape;27;p5"/>
          <p:cNvSpPr txBox="1"/>
          <p:nvPr>
            <p:ph idx="1" type="body"/>
          </p:nvPr>
        </p:nvSpPr>
        <p:spPr>
          <a:xfrm>
            <a:off x="457200" y="1995750"/>
            <a:ext cx="5640900" cy="26409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SzPts val="1800"/>
              <a:buChar char="▸"/>
              <a:defRPr/>
            </a:lvl1pPr>
            <a:lvl2pPr indent="-342900" lvl="1" marL="914400" algn="l">
              <a:lnSpc>
                <a:spcPct val="110000"/>
              </a:lnSpc>
              <a:spcBef>
                <a:spcPts val="600"/>
              </a:spcBef>
              <a:spcAft>
                <a:spcPts val="0"/>
              </a:spcAft>
              <a:buSzPts val="1800"/>
              <a:buChar char="▹"/>
              <a:defRPr/>
            </a:lvl2pPr>
            <a:lvl3pPr indent="-342900" lvl="2" marL="1371600" algn="l">
              <a:lnSpc>
                <a:spcPct val="110000"/>
              </a:lnSpc>
              <a:spcBef>
                <a:spcPts val="600"/>
              </a:spcBef>
              <a:spcAft>
                <a:spcPts val="0"/>
              </a:spcAft>
              <a:buSzPts val="1800"/>
              <a:buChar char="▹"/>
              <a:defRPr/>
            </a:lvl3pPr>
            <a:lvl4pPr indent="-355600" lvl="3" marL="1828800" algn="l">
              <a:lnSpc>
                <a:spcPct val="110000"/>
              </a:lnSpc>
              <a:spcBef>
                <a:spcPts val="600"/>
              </a:spcBef>
              <a:spcAft>
                <a:spcPts val="0"/>
              </a:spcAft>
              <a:buSzPts val="2000"/>
              <a:buChar char="▹"/>
              <a:defRPr/>
            </a:lvl4pPr>
            <a:lvl5pPr indent="-355600" lvl="4" marL="2286000" algn="l">
              <a:lnSpc>
                <a:spcPct val="110000"/>
              </a:lnSpc>
              <a:spcBef>
                <a:spcPts val="600"/>
              </a:spcBef>
              <a:spcAft>
                <a:spcPts val="0"/>
              </a:spcAft>
              <a:buSzPts val="2000"/>
              <a:buChar char="▹"/>
              <a:defRPr/>
            </a:lvl5pPr>
            <a:lvl6pPr indent="-355600" lvl="5" marL="2743200" algn="l">
              <a:lnSpc>
                <a:spcPct val="110000"/>
              </a:lnSpc>
              <a:spcBef>
                <a:spcPts val="600"/>
              </a:spcBef>
              <a:spcAft>
                <a:spcPts val="0"/>
              </a:spcAft>
              <a:buSzPts val="2000"/>
              <a:buChar char="▹"/>
              <a:defRPr/>
            </a:lvl6pPr>
            <a:lvl7pPr indent="-355600" lvl="6" marL="3200400" algn="l">
              <a:lnSpc>
                <a:spcPct val="110000"/>
              </a:lnSpc>
              <a:spcBef>
                <a:spcPts val="600"/>
              </a:spcBef>
              <a:spcAft>
                <a:spcPts val="0"/>
              </a:spcAft>
              <a:buSzPts val="2000"/>
              <a:buChar char="▹"/>
              <a:defRPr/>
            </a:lvl7pPr>
            <a:lvl8pPr indent="-355600" lvl="7" marL="3657600" algn="l">
              <a:lnSpc>
                <a:spcPct val="110000"/>
              </a:lnSpc>
              <a:spcBef>
                <a:spcPts val="600"/>
              </a:spcBef>
              <a:spcAft>
                <a:spcPts val="0"/>
              </a:spcAft>
              <a:buSzPts val="2000"/>
              <a:buChar char="▹"/>
              <a:defRPr/>
            </a:lvl8pPr>
            <a:lvl9pPr indent="-355600" lvl="8" marL="4114800" algn="l">
              <a:lnSpc>
                <a:spcPct val="110000"/>
              </a:lnSpc>
              <a:spcBef>
                <a:spcPts val="600"/>
              </a:spcBef>
              <a:spcAft>
                <a:spcPts val="0"/>
              </a:spcAft>
              <a:buSzPts val="2000"/>
              <a:buChar char="▹"/>
              <a:defRPr/>
            </a:lvl9pPr>
          </a:lstStyle>
          <a:p/>
        </p:txBody>
      </p:sp>
      <p:sp>
        <p:nvSpPr>
          <p:cNvPr id="28" name="Google Shape;28;p5"/>
          <p:cNvSpPr txBox="1"/>
          <p:nvPr>
            <p:ph idx="12" type="sldNum"/>
          </p:nvPr>
        </p:nvSpPr>
        <p:spPr>
          <a:xfrm>
            <a:off x="8657772" y="4643243"/>
            <a:ext cx="456900" cy="468600"/>
          </a:xfrm>
          <a:prstGeom prst="rect">
            <a:avLst/>
          </a:prstGeom>
          <a:noFill/>
          <a:ln>
            <a:noFill/>
          </a:ln>
        </p:spPr>
        <p:txBody>
          <a:bodyPr anchorCtr="0" anchor="b" bIns="0" lIns="0" spcFirstLastPara="1" rIns="0" wrap="square" tIns="0">
            <a:noAutofit/>
          </a:bodyPr>
          <a:lstStyle>
            <a:lvl1pPr indent="0" lvl="0"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1pPr>
            <a:lvl2pPr indent="0" lvl="1"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2pPr>
            <a:lvl3pPr indent="0" lvl="2"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3pPr>
            <a:lvl4pPr indent="0" lvl="3"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4pPr>
            <a:lvl5pPr indent="0" lvl="4"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5pPr>
            <a:lvl6pPr indent="0" lvl="5"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6pPr>
            <a:lvl7pPr indent="0" lvl="6"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7pPr>
            <a:lvl8pPr indent="0" lvl="7"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8pPr>
            <a:lvl9pPr indent="0" lvl="8"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pic>
        <p:nvPicPr>
          <p:cNvPr id="29" name="Google Shape;29;p5"/>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0" name="Shape 30"/>
        <p:cNvGrpSpPr/>
        <p:nvPr/>
      </p:nvGrpSpPr>
      <p:grpSpPr>
        <a:xfrm>
          <a:off x="0" y="0"/>
          <a:ext cx="0" cy="0"/>
          <a:chOff x="0" y="0"/>
          <a:chExt cx="0" cy="0"/>
        </a:xfrm>
      </p:grpSpPr>
      <p:sp>
        <p:nvSpPr>
          <p:cNvPr id="31" name="Google Shape;31;p6"/>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71A0CF"/>
              </a:solidFill>
              <a:latin typeface="Arial"/>
              <a:ea typeface="Arial"/>
              <a:cs typeface="Arial"/>
              <a:sym typeface="Arial"/>
            </a:endParaRPr>
          </a:p>
        </p:txBody>
      </p:sp>
      <p:sp>
        <p:nvSpPr>
          <p:cNvPr id="32" name="Google Shape;32;p6"/>
          <p:cNvSpPr txBox="1"/>
          <p:nvPr>
            <p:ph idx="1" type="body"/>
          </p:nvPr>
        </p:nvSpPr>
        <p:spPr>
          <a:xfrm>
            <a:off x="457200" y="1995750"/>
            <a:ext cx="2682600" cy="26790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SzPts val="1800"/>
              <a:buChar char="▸"/>
              <a:defRPr sz="1800"/>
            </a:lvl1pPr>
            <a:lvl2pPr indent="-342900" lvl="1" marL="914400" rtl="0" algn="l">
              <a:lnSpc>
                <a:spcPct val="110000"/>
              </a:lnSpc>
              <a:spcBef>
                <a:spcPts val="600"/>
              </a:spcBef>
              <a:spcAft>
                <a:spcPts val="0"/>
              </a:spcAft>
              <a:buSzPts val="1800"/>
              <a:buChar char="▹"/>
              <a:defRPr sz="1800"/>
            </a:lvl2pPr>
            <a:lvl3pPr indent="-342900" lvl="2" marL="1371600" rtl="0" algn="l">
              <a:lnSpc>
                <a:spcPct val="110000"/>
              </a:lnSpc>
              <a:spcBef>
                <a:spcPts val="600"/>
              </a:spcBef>
              <a:spcAft>
                <a:spcPts val="0"/>
              </a:spcAft>
              <a:buSzPts val="1800"/>
              <a:buChar char="▹"/>
              <a:defRPr sz="1800"/>
            </a:lvl3pPr>
            <a:lvl4pPr indent="-342900" lvl="3" marL="1828800" rtl="0" algn="l">
              <a:lnSpc>
                <a:spcPct val="110000"/>
              </a:lnSpc>
              <a:spcBef>
                <a:spcPts val="600"/>
              </a:spcBef>
              <a:spcAft>
                <a:spcPts val="0"/>
              </a:spcAft>
              <a:buSzPts val="1800"/>
              <a:buChar char="▹"/>
              <a:defRPr sz="1800"/>
            </a:lvl4pPr>
            <a:lvl5pPr indent="-342900" lvl="4" marL="2286000" rtl="0" algn="l">
              <a:lnSpc>
                <a:spcPct val="110000"/>
              </a:lnSpc>
              <a:spcBef>
                <a:spcPts val="600"/>
              </a:spcBef>
              <a:spcAft>
                <a:spcPts val="0"/>
              </a:spcAft>
              <a:buSzPts val="1800"/>
              <a:buChar char="▹"/>
              <a:defRPr sz="1800"/>
            </a:lvl5pPr>
            <a:lvl6pPr indent="-342900" lvl="5" marL="2743200" rtl="0" algn="l">
              <a:lnSpc>
                <a:spcPct val="110000"/>
              </a:lnSpc>
              <a:spcBef>
                <a:spcPts val="600"/>
              </a:spcBef>
              <a:spcAft>
                <a:spcPts val="0"/>
              </a:spcAft>
              <a:buSzPts val="1800"/>
              <a:buChar char="▹"/>
              <a:defRPr sz="1800"/>
            </a:lvl6pPr>
            <a:lvl7pPr indent="-342900" lvl="6" marL="3200400" rtl="0" algn="l">
              <a:lnSpc>
                <a:spcPct val="110000"/>
              </a:lnSpc>
              <a:spcBef>
                <a:spcPts val="600"/>
              </a:spcBef>
              <a:spcAft>
                <a:spcPts val="0"/>
              </a:spcAft>
              <a:buSzPts val="1800"/>
              <a:buChar char="▹"/>
              <a:defRPr sz="1800"/>
            </a:lvl7pPr>
            <a:lvl8pPr indent="-342900" lvl="7" marL="3657600" rtl="0" algn="l">
              <a:lnSpc>
                <a:spcPct val="110000"/>
              </a:lnSpc>
              <a:spcBef>
                <a:spcPts val="600"/>
              </a:spcBef>
              <a:spcAft>
                <a:spcPts val="0"/>
              </a:spcAft>
              <a:buSzPts val="1800"/>
              <a:buChar char="▹"/>
              <a:defRPr sz="1800"/>
            </a:lvl8pPr>
            <a:lvl9pPr indent="-342900" lvl="8" marL="4114800" rtl="0" algn="l">
              <a:lnSpc>
                <a:spcPct val="110000"/>
              </a:lnSpc>
              <a:spcBef>
                <a:spcPts val="600"/>
              </a:spcBef>
              <a:spcAft>
                <a:spcPts val="0"/>
              </a:spcAft>
              <a:buSzPts val="1800"/>
              <a:buChar char="▹"/>
              <a:defRPr sz="1800"/>
            </a:lvl9pPr>
          </a:lstStyle>
          <a:p/>
        </p:txBody>
      </p:sp>
      <p:sp>
        <p:nvSpPr>
          <p:cNvPr id="33" name="Google Shape;33;p6"/>
          <p:cNvSpPr txBox="1"/>
          <p:nvPr>
            <p:ph idx="2" type="body"/>
          </p:nvPr>
        </p:nvSpPr>
        <p:spPr>
          <a:xfrm>
            <a:off x="3415578" y="1995750"/>
            <a:ext cx="2682600" cy="26790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SzPts val="1800"/>
              <a:buChar char="▸"/>
              <a:defRPr sz="1800"/>
            </a:lvl1pPr>
            <a:lvl2pPr indent="-342900" lvl="1" marL="914400" rtl="0" algn="l">
              <a:lnSpc>
                <a:spcPct val="110000"/>
              </a:lnSpc>
              <a:spcBef>
                <a:spcPts val="600"/>
              </a:spcBef>
              <a:spcAft>
                <a:spcPts val="0"/>
              </a:spcAft>
              <a:buSzPts val="1800"/>
              <a:buChar char="▹"/>
              <a:defRPr sz="1800"/>
            </a:lvl2pPr>
            <a:lvl3pPr indent="-342900" lvl="2" marL="1371600" rtl="0" algn="l">
              <a:lnSpc>
                <a:spcPct val="110000"/>
              </a:lnSpc>
              <a:spcBef>
                <a:spcPts val="600"/>
              </a:spcBef>
              <a:spcAft>
                <a:spcPts val="0"/>
              </a:spcAft>
              <a:buSzPts val="1800"/>
              <a:buChar char="▹"/>
              <a:defRPr sz="1800"/>
            </a:lvl3pPr>
            <a:lvl4pPr indent="-342900" lvl="3" marL="1828800" rtl="0" algn="l">
              <a:lnSpc>
                <a:spcPct val="110000"/>
              </a:lnSpc>
              <a:spcBef>
                <a:spcPts val="600"/>
              </a:spcBef>
              <a:spcAft>
                <a:spcPts val="0"/>
              </a:spcAft>
              <a:buSzPts val="1800"/>
              <a:buChar char="▹"/>
              <a:defRPr sz="1800"/>
            </a:lvl4pPr>
            <a:lvl5pPr indent="-342900" lvl="4" marL="2286000" rtl="0" algn="l">
              <a:lnSpc>
                <a:spcPct val="110000"/>
              </a:lnSpc>
              <a:spcBef>
                <a:spcPts val="600"/>
              </a:spcBef>
              <a:spcAft>
                <a:spcPts val="0"/>
              </a:spcAft>
              <a:buSzPts val="1800"/>
              <a:buChar char="▹"/>
              <a:defRPr sz="1800"/>
            </a:lvl5pPr>
            <a:lvl6pPr indent="-342900" lvl="5" marL="2743200" rtl="0" algn="l">
              <a:lnSpc>
                <a:spcPct val="110000"/>
              </a:lnSpc>
              <a:spcBef>
                <a:spcPts val="600"/>
              </a:spcBef>
              <a:spcAft>
                <a:spcPts val="0"/>
              </a:spcAft>
              <a:buSzPts val="1800"/>
              <a:buChar char="▹"/>
              <a:defRPr sz="1800"/>
            </a:lvl6pPr>
            <a:lvl7pPr indent="-342900" lvl="6" marL="3200400" rtl="0" algn="l">
              <a:lnSpc>
                <a:spcPct val="110000"/>
              </a:lnSpc>
              <a:spcBef>
                <a:spcPts val="600"/>
              </a:spcBef>
              <a:spcAft>
                <a:spcPts val="0"/>
              </a:spcAft>
              <a:buSzPts val="1800"/>
              <a:buChar char="▹"/>
              <a:defRPr sz="1800"/>
            </a:lvl7pPr>
            <a:lvl8pPr indent="-342900" lvl="7" marL="3657600" rtl="0" algn="l">
              <a:lnSpc>
                <a:spcPct val="110000"/>
              </a:lnSpc>
              <a:spcBef>
                <a:spcPts val="600"/>
              </a:spcBef>
              <a:spcAft>
                <a:spcPts val="0"/>
              </a:spcAft>
              <a:buSzPts val="1800"/>
              <a:buChar char="▹"/>
              <a:defRPr sz="1800"/>
            </a:lvl8pPr>
            <a:lvl9pPr indent="-342900" lvl="8" marL="4114800" rtl="0" algn="l">
              <a:lnSpc>
                <a:spcPct val="110000"/>
              </a:lnSpc>
              <a:spcBef>
                <a:spcPts val="600"/>
              </a:spcBef>
              <a:spcAft>
                <a:spcPts val="0"/>
              </a:spcAft>
              <a:buSzPts val="1800"/>
              <a:buChar char="▹"/>
              <a:defRPr sz="1800"/>
            </a:lvl9pPr>
          </a:lstStyle>
          <a:p/>
        </p:txBody>
      </p:sp>
      <p:sp>
        <p:nvSpPr>
          <p:cNvPr id="34" name="Google Shape;34;p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1pPr>
            <a:lvl2pPr indent="0" lvl="1"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2pPr>
            <a:lvl3pPr indent="0" lvl="2"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3pPr>
            <a:lvl4pPr indent="0" lvl="3"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4pPr>
            <a:lvl5pPr indent="0" lvl="4"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5pPr>
            <a:lvl6pPr indent="0" lvl="5"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6pPr>
            <a:lvl7pPr indent="0" lvl="6"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7pPr>
            <a:lvl8pPr indent="0" lvl="7"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8pPr>
            <a:lvl9pPr indent="0" lvl="8" marL="0" rt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6"/>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6"/>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SzPts val="4800"/>
              <a:buNone/>
              <a:defRPr>
                <a:solidFill>
                  <a:srgbClr val="71A0CF"/>
                </a:solidFill>
              </a:defRPr>
            </a:lvl1pPr>
            <a:lvl2pPr lvl="1" rtl="0" algn="l">
              <a:lnSpc>
                <a:spcPct val="80000"/>
              </a:lnSpc>
              <a:spcBef>
                <a:spcPts val="0"/>
              </a:spcBef>
              <a:spcAft>
                <a:spcPts val="0"/>
              </a:spcAft>
              <a:buSzPts val="4800"/>
              <a:buNone/>
              <a:defRPr/>
            </a:lvl2pPr>
            <a:lvl3pPr lvl="2" rtl="0" algn="l">
              <a:lnSpc>
                <a:spcPct val="80000"/>
              </a:lnSpc>
              <a:spcBef>
                <a:spcPts val="0"/>
              </a:spcBef>
              <a:spcAft>
                <a:spcPts val="0"/>
              </a:spcAft>
              <a:buSzPts val="4800"/>
              <a:buNone/>
              <a:defRPr/>
            </a:lvl3pPr>
            <a:lvl4pPr lvl="3" rtl="0" algn="l">
              <a:lnSpc>
                <a:spcPct val="80000"/>
              </a:lnSpc>
              <a:spcBef>
                <a:spcPts val="0"/>
              </a:spcBef>
              <a:spcAft>
                <a:spcPts val="0"/>
              </a:spcAft>
              <a:buSzPts val="4800"/>
              <a:buNone/>
              <a:defRPr/>
            </a:lvl4pPr>
            <a:lvl5pPr lvl="4" rtl="0" algn="l">
              <a:lnSpc>
                <a:spcPct val="80000"/>
              </a:lnSpc>
              <a:spcBef>
                <a:spcPts val="0"/>
              </a:spcBef>
              <a:spcAft>
                <a:spcPts val="0"/>
              </a:spcAft>
              <a:buSzPts val="4800"/>
              <a:buNone/>
              <a:defRPr/>
            </a:lvl5pPr>
            <a:lvl6pPr lvl="5" rtl="0" algn="l">
              <a:lnSpc>
                <a:spcPct val="80000"/>
              </a:lnSpc>
              <a:spcBef>
                <a:spcPts val="0"/>
              </a:spcBef>
              <a:spcAft>
                <a:spcPts val="0"/>
              </a:spcAft>
              <a:buSzPts val="4800"/>
              <a:buNone/>
              <a:defRPr/>
            </a:lvl6pPr>
            <a:lvl7pPr lvl="6" rtl="0" algn="l">
              <a:lnSpc>
                <a:spcPct val="80000"/>
              </a:lnSpc>
              <a:spcBef>
                <a:spcPts val="0"/>
              </a:spcBef>
              <a:spcAft>
                <a:spcPts val="0"/>
              </a:spcAft>
              <a:buSzPts val="4800"/>
              <a:buNone/>
              <a:defRPr/>
            </a:lvl7pPr>
            <a:lvl8pPr lvl="7" rtl="0" algn="l">
              <a:lnSpc>
                <a:spcPct val="80000"/>
              </a:lnSpc>
              <a:spcBef>
                <a:spcPts val="0"/>
              </a:spcBef>
              <a:spcAft>
                <a:spcPts val="0"/>
              </a:spcAft>
              <a:buSzPts val="4800"/>
              <a:buNone/>
              <a:defRPr/>
            </a:lvl8pPr>
            <a:lvl9pPr lvl="8" rtl="0" algn="l">
              <a:lnSpc>
                <a:spcPct val="80000"/>
              </a:lnSpc>
              <a:spcBef>
                <a:spcPts val="0"/>
              </a:spcBef>
              <a:spcAft>
                <a:spcPts val="0"/>
              </a:spcAft>
              <a:buSzPts val="4800"/>
              <a:buNone/>
              <a:defRPr/>
            </a:lvl9pPr>
          </a:lstStyle>
          <a:p/>
        </p:txBody>
      </p:sp>
      <p:pic>
        <p:nvPicPr>
          <p:cNvPr id="37" name="Google Shape;37;p6"/>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 name="Shape 42"/>
        <p:cNvGrpSpPr/>
        <p:nvPr/>
      </p:nvGrpSpPr>
      <p:grpSpPr>
        <a:xfrm>
          <a:off x="0" y="0"/>
          <a:ext cx="0" cy="0"/>
          <a:chOff x="0" y="0"/>
          <a:chExt cx="0" cy="0"/>
        </a:xfrm>
      </p:grpSpPr>
      <p:sp>
        <p:nvSpPr>
          <p:cNvPr id="43" name="Google Shape;43;p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4" name="Google Shape;44;p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 name="Google Shape;51;p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2" name="Google Shape;5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3" name="Shape 53"/>
        <p:cNvGrpSpPr/>
        <p:nvPr/>
      </p:nvGrpSpPr>
      <p:grpSpPr>
        <a:xfrm>
          <a:off x="0" y="0"/>
          <a:ext cx="0" cy="0"/>
          <a:chOff x="0" y="0"/>
          <a:chExt cx="0" cy="0"/>
        </a:xfrm>
      </p:grpSpPr>
      <p:sp>
        <p:nvSpPr>
          <p:cNvPr id="54" name="Google Shape;54;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6" name="Google Shape;56;p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9" Type="http://schemas.openxmlformats.org/officeDocument/2006/relationships/slideLayout" Target="../slideLayouts/slideLayout14.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pic>
        <p:nvPicPr>
          <p:cNvPr id="9" name="Google Shape;9;p1"/>
          <p:cNvPicPr preferRelativeResize="0"/>
          <p:nvPr/>
        </p:nvPicPr>
        <p:blipFill rotWithShape="1">
          <a:blip r:embed="rId1">
            <a:alphaModFix/>
          </a:blip>
          <a:srcRect b="0" l="0" r="0" t="0"/>
          <a:stretch/>
        </p:blipFill>
        <p:spPr>
          <a:xfrm>
            <a:off x="8766750" y="3815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8" name="Shape 38"/>
        <p:cNvGrpSpPr/>
        <p:nvPr/>
      </p:nvGrpSpPr>
      <p:grpSpPr>
        <a:xfrm>
          <a:off x="0" y="0"/>
          <a:ext cx="0" cy="0"/>
          <a:chOff x="0" y="0"/>
          <a:chExt cx="0" cy="0"/>
        </a:xfrm>
      </p:grpSpPr>
      <p:sp>
        <p:nvSpPr>
          <p:cNvPr id="39" name="Google Shape;39;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0" name="Google Shape;40;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41" name="Google Shape;4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85" name="Google Shape;85;p19"/>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6" name="Google Shape;86;p1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pic>
        <p:nvPicPr>
          <p:cNvPr id="87" name="Google Shape;87;p19"/>
          <p:cNvPicPr preferRelativeResize="0"/>
          <p:nvPr/>
        </p:nvPicPr>
        <p:blipFill rotWithShape="1">
          <a:blip r:embed="rId1">
            <a:alphaModFix/>
          </a:blip>
          <a:srcRect b="0" l="0" r="0" t="0"/>
          <a:stretch/>
        </p:blipFill>
        <p:spPr>
          <a:xfrm>
            <a:off x="8766751" y="5990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 id="2147483669"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21" name="Shape 121"/>
        <p:cNvGrpSpPr/>
        <p:nvPr/>
      </p:nvGrpSpPr>
      <p:grpSpPr>
        <a:xfrm>
          <a:off x="0" y="0"/>
          <a:ext cx="0" cy="0"/>
          <a:chOff x="0" y="0"/>
          <a:chExt cx="0" cy="0"/>
        </a:xfrm>
      </p:grpSpPr>
      <p:sp>
        <p:nvSpPr>
          <p:cNvPr id="122" name="Google Shape;122;p26"/>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123" name="Google Shape;123;p26"/>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124" name="Google Shape;124;p2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pic>
        <p:nvPicPr>
          <p:cNvPr id="125" name="Google Shape;125;p26"/>
          <p:cNvPicPr preferRelativeResize="0"/>
          <p:nvPr/>
        </p:nvPicPr>
        <p:blipFill rotWithShape="1">
          <a:blip r:embed="rId1">
            <a:alphaModFix/>
          </a:blip>
          <a:srcRect b="0" l="0" r="0" t="0"/>
          <a:stretch/>
        </p:blipFill>
        <p:spPr>
          <a:xfrm>
            <a:off x="8766750" y="3815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hyperlink" Target="https://www.virtualbox.org/wiki/Downloads" TargetMode="External"/><Relationship Id="rId6" Type="http://schemas.openxmlformats.org/officeDocument/2006/relationships/hyperlink" Target="https://www.vmware.com/products/workstation-player/workstation-player-evaluation.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hyperlink" Target="https://ubuntu.com/download/desktop" TargetMode="External"/><Relationship Id="rId8" Type="http://schemas.openxmlformats.org/officeDocument/2006/relationships/hyperlink" Target="https://www.debian.org/distrib/netins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hyperlink" Target="https://copy.sh/" TargetMode="External"/><Relationship Id="rId4" Type="http://schemas.openxmlformats.org/officeDocument/2006/relationships/hyperlink" Target="https://cocalc.com/doc/terminal.html" TargetMode="External"/><Relationship Id="rId5" Type="http://schemas.openxmlformats.org/officeDocument/2006/relationships/image" Target="../media/image18.png"/><Relationship Id="rId6"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hyperlink" Target="http://dontchangethislink.peardeckmagic.zone?eyJ0eXBlIjoiZ29vZ2xlLXNsaWRlcy1hZGRvbi1yZXNwb25zZS1mb290ZXIiLCJsYXN0RWRpdGVkQnkiOiIxMDQxNTgwNDc2NjYwMjcxNzIyOTQiLCJwcmVzZW50YXRpb25JZCI6IjF2aDc3Z2M1N2lybWFvN0JfdHgySDJGMFdMNXNGVldRYjdSX0pwc1o2dFMwIiwiY29udGVudElkIjoiY3VzdG9tLXJlc3BvbnNlLW11bHRpcGxlQ2hvaWNlIiwic2xpZGVJZCI6Imc3YzJmMmRlMjBkXzBfMTM4IiwiY29udGVudEluc3RhbmNlSWQiOiIxdmg3N2djNTdpcm1hbzdCX3R4MkgyRjBXTDVzRlZXUWI3Ul9KcHNaNnRTMC83OTk2YWRmYy1jYWNiLTRjNjAtYmVjMS02NDE5OTQyYjljYWEifQ==pearId=magic-pear-metadata-identifie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hyperlink" Target="https://create.kahoot.it/details/linux-basics/ea82d55d-5a3f-4caa-a08a-76f7207931c8" TargetMode="Externa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en.wikipedia.org/wiki/Text_editor" TargetMode="External"/><Relationship Id="rId4" Type="http://schemas.openxmlformats.org/officeDocument/2006/relationships/hyperlink" Target="https://en.wikipedia.org/wiki/Unix"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10.jpg"/><Relationship Id="rId5" Type="http://schemas.openxmlformats.org/officeDocument/2006/relationships/image" Target="../media/image8.png"/><Relationship Id="rId6" Type="http://schemas.openxmlformats.org/officeDocument/2006/relationships/image" Target="../media/image9.jpg"/><Relationship Id="rId7"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60.png"/><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5.jpg"/><Relationship Id="rId4" Type="http://schemas.openxmlformats.org/officeDocument/2006/relationships/hyperlink" Target="https://www.debian.org/" TargetMode="External"/><Relationship Id="rId9" Type="http://schemas.openxmlformats.org/officeDocument/2006/relationships/hyperlink" Target="https://www.redhat.com/en" TargetMode="External"/><Relationship Id="rId5" Type="http://schemas.openxmlformats.org/officeDocument/2006/relationships/hyperlink" Target="https://ubuntu.com/" TargetMode="External"/><Relationship Id="rId6" Type="http://schemas.openxmlformats.org/officeDocument/2006/relationships/hyperlink" Target="https://linuxmint.com/" TargetMode="External"/><Relationship Id="rId7" Type="http://schemas.openxmlformats.org/officeDocument/2006/relationships/hyperlink" Target="https://manjaro.org/" TargetMode="External"/><Relationship Id="rId8" Type="http://schemas.openxmlformats.org/officeDocument/2006/relationships/hyperlink" Target="https://www.opensuse.org/" TargetMode="External"/><Relationship Id="rId10" Type="http://schemas.openxmlformats.org/officeDocument/2006/relationships/hyperlink" Target="https://getfedora.org/"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6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64.png"/><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28.png"/><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grpSp>
        <p:nvGrpSpPr>
          <p:cNvPr id="150" name="Google Shape;150;p31"/>
          <p:cNvGrpSpPr/>
          <p:nvPr/>
        </p:nvGrpSpPr>
        <p:grpSpPr>
          <a:xfrm>
            <a:off x="5714847" y="1582628"/>
            <a:ext cx="3248454" cy="2978766"/>
            <a:chOff x="5122427" y="668001"/>
            <a:chExt cx="3841143" cy="3893303"/>
          </a:xfrm>
        </p:grpSpPr>
        <p:grpSp>
          <p:nvGrpSpPr>
            <p:cNvPr id="151" name="Google Shape;151;p31"/>
            <p:cNvGrpSpPr/>
            <p:nvPr/>
          </p:nvGrpSpPr>
          <p:grpSpPr>
            <a:xfrm>
              <a:off x="5144045" y="893590"/>
              <a:ext cx="2833667" cy="2964311"/>
              <a:chOff x="3860721" y="1330073"/>
              <a:chExt cx="3544299" cy="3707706"/>
            </a:xfrm>
          </p:grpSpPr>
          <p:sp>
            <p:nvSpPr>
              <p:cNvPr id="152" name="Google Shape;152;p31"/>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31"/>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31"/>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 name="Google Shape;155;p31"/>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 name="Google Shape;156;p31"/>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31"/>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31"/>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31"/>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 name="Google Shape;160;p31"/>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31"/>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31"/>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31"/>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31"/>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31"/>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31"/>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31"/>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31"/>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31"/>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31"/>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31"/>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31"/>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31"/>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31"/>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 name="Google Shape;175;p31"/>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 name="Google Shape;176;p31"/>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31"/>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 name="Google Shape;178;p31"/>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31"/>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31"/>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 name="Google Shape;181;p31"/>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31"/>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31"/>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31"/>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 name="Google Shape;185;p31"/>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 name="Google Shape;186;p31"/>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 name="Google Shape;187;p31"/>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31"/>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31"/>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31"/>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 name="Google Shape;191;p31"/>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 name="Google Shape;192;p31"/>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 name="Google Shape;193;p31"/>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 name="Google Shape;194;p31"/>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 name="Google Shape;195;p31"/>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p31"/>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p31"/>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 name="Google Shape;198;p31"/>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 name="Google Shape;199;p31"/>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 name="Google Shape;200;p31"/>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 name="Google Shape;201;p31"/>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 name="Google Shape;202;p31"/>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 name="Google Shape;203;p31"/>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 name="Google Shape;204;p31"/>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 name="Google Shape;205;p31"/>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 name="Google Shape;206;p31"/>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 name="Google Shape;207;p31"/>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 name="Google Shape;208;p31"/>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 name="Google Shape;209;p31"/>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0" name="Google Shape;210;p31"/>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p31"/>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p31"/>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 name="Google Shape;213;p31"/>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31"/>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31"/>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31"/>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31"/>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31"/>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31"/>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31"/>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31"/>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31"/>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31"/>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31"/>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31"/>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31"/>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31"/>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 name="Google Shape;228;p31"/>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 name="Google Shape;229;p31"/>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 name="Google Shape;230;p31"/>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 name="Google Shape;231;p31"/>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 name="Google Shape;232;p31"/>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31"/>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31"/>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31"/>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31"/>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p31"/>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p31"/>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31"/>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31"/>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 name="Google Shape;241;p31"/>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31"/>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31"/>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31"/>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31"/>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31"/>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p31"/>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 name="Google Shape;248;p31"/>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 name="Google Shape;249;p31"/>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 name="Google Shape;250;p31"/>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 name="Google Shape;251;p31"/>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 name="Google Shape;252;p31"/>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 name="Google Shape;253;p31"/>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 name="Google Shape;254;p31"/>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 name="Google Shape;255;p31"/>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31"/>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p31"/>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31"/>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59" name="Google Shape;259;p31"/>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31"/>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31"/>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31"/>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31"/>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31"/>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31"/>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31"/>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31"/>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 name="Google Shape;268;p31"/>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31"/>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31"/>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31"/>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31"/>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31"/>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31"/>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31"/>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31"/>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 name="Google Shape;277;p31"/>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 name="Google Shape;278;p31"/>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31"/>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p31"/>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31"/>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31"/>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31"/>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31"/>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31"/>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 name="Google Shape;286;p31"/>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p31"/>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31"/>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 name="Google Shape;289;p31"/>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90" name="Google Shape;290;p31"/>
            <p:cNvGrpSpPr/>
            <p:nvPr/>
          </p:nvGrpSpPr>
          <p:grpSpPr>
            <a:xfrm flipH="1">
              <a:off x="5678143" y="1227582"/>
              <a:ext cx="345795" cy="1043508"/>
              <a:chOff x="5678143" y="1151382"/>
              <a:chExt cx="345795" cy="1043508"/>
            </a:xfrm>
          </p:grpSpPr>
          <p:sp>
            <p:nvSpPr>
              <p:cNvPr id="291" name="Google Shape;291;p31"/>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 name="Google Shape;292;p31"/>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p31"/>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p31"/>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31"/>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 name="Google Shape;296;p31"/>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31"/>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31"/>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31"/>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 name="Google Shape;300;p31"/>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31"/>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31"/>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31"/>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31"/>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31"/>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31"/>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31"/>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08" name="Google Shape;308;p31"/>
            <p:cNvGrpSpPr/>
            <p:nvPr/>
          </p:nvGrpSpPr>
          <p:grpSpPr>
            <a:xfrm>
              <a:off x="5122427" y="3292365"/>
              <a:ext cx="823270" cy="1268939"/>
              <a:chOff x="5490177" y="3555452"/>
              <a:chExt cx="823270" cy="1268939"/>
            </a:xfrm>
          </p:grpSpPr>
          <p:sp>
            <p:nvSpPr>
              <p:cNvPr id="309" name="Google Shape;309;p31"/>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31"/>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31"/>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31"/>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31"/>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31"/>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31"/>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31"/>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31"/>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p31"/>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 name="Google Shape;319;p31"/>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31"/>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31"/>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31"/>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31"/>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p31"/>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31"/>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p31"/>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 name="Google Shape;327;p31"/>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 name="Google Shape;328;p31"/>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 name="Google Shape;329;p31"/>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p31"/>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31"/>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31"/>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31"/>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 name="Google Shape;334;p31"/>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p31"/>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 name="Google Shape;336;p31"/>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 name="Google Shape;337;p31"/>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 name="Google Shape;338;p31"/>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 name="Google Shape;339;p31"/>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40" name="Google Shape;340;p31"/>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 name="Google Shape;341;p31"/>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 name="Google Shape;342;p31"/>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 name="Google Shape;343;p31"/>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 name="Google Shape;344;p31"/>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 name="Google Shape;345;p31"/>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 name="Google Shape;346;p31"/>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p31"/>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 name="Google Shape;348;p31"/>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 name="Google Shape;349;p31"/>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 name="Google Shape;350;p31"/>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 name="Google Shape;351;p31"/>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 name="Google Shape;352;p31"/>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p31"/>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 name="Google Shape;354;p31"/>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 name="Google Shape;355;p31"/>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 name="Google Shape;356;p31"/>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p31"/>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31"/>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p31"/>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 name="Google Shape;360;p31"/>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31"/>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 name="Google Shape;362;p31"/>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 name="Google Shape;363;p31"/>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 name="Google Shape;364;p31"/>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 name="Google Shape;365;p31"/>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p31"/>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 name="Google Shape;367;p31"/>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 name="Google Shape;368;p31"/>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 name="Google Shape;369;p31"/>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 name="Google Shape;370;p31"/>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 name="Google Shape;371;p31"/>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 name="Google Shape;372;p31"/>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 name="Google Shape;373;p31"/>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 name="Google Shape;374;p31"/>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 name="Google Shape;375;p31"/>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76" name="Google Shape;376;p31"/>
            <p:cNvGrpSpPr/>
            <p:nvPr/>
          </p:nvGrpSpPr>
          <p:grpSpPr>
            <a:xfrm>
              <a:off x="6544660" y="927098"/>
              <a:ext cx="264549" cy="200503"/>
              <a:chOff x="6621095" y="1452181"/>
              <a:chExt cx="330893" cy="250785"/>
            </a:xfrm>
          </p:grpSpPr>
          <p:sp>
            <p:nvSpPr>
              <p:cNvPr id="377" name="Google Shape;377;p3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 name="Google Shape;378;p3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 name="Google Shape;379;p3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 name="Google Shape;380;p3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 name="Google Shape;381;p3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82" name="Google Shape;382;p31"/>
            <p:cNvGrpSpPr/>
            <p:nvPr/>
          </p:nvGrpSpPr>
          <p:grpSpPr>
            <a:xfrm>
              <a:off x="7210339" y="1314222"/>
              <a:ext cx="264549" cy="200503"/>
              <a:chOff x="6621095" y="1452181"/>
              <a:chExt cx="330893" cy="250785"/>
            </a:xfrm>
          </p:grpSpPr>
          <p:sp>
            <p:nvSpPr>
              <p:cNvPr id="383" name="Google Shape;383;p3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 name="Google Shape;384;p3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 name="Google Shape;385;p3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 name="Google Shape;386;p3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 name="Google Shape;387;p3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88" name="Google Shape;388;p31"/>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 name="Google Shape;389;p31"/>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90" name="Google Shape;390;p31"/>
            <p:cNvGrpSpPr/>
            <p:nvPr/>
          </p:nvGrpSpPr>
          <p:grpSpPr>
            <a:xfrm flipH="1">
              <a:off x="8183210" y="2407472"/>
              <a:ext cx="780359" cy="1195999"/>
              <a:chOff x="3975528" y="3303922"/>
              <a:chExt cx="780359" cy="1195999"/>
            </a:xfrm>
          </p:grpSpPr>
          <p:sp>
            <p:nvSpPr>
              <p:cNvPr id="391" name="Google Shape;391;p31"/>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 name="Google Shape;392;p31"/>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 name="Google Shape;393;p31"/>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 name="Google Shape;394;p31"/>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 name="Google Shape;395;p31"/>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 name="Google Shape;396;p31"/>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 name="Google Shape;397;p31"/>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 name="Google Shape;398;p31"/>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 name="Google Shape;399;p31"/>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 name="Google Shape;400;p31"/>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 name="Google Shape;401;p31"/>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 name="Google Shape;402;p31"/>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 name="Google Shape;403;p31"/>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 name="Google Shape;404;p31"/>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 name="Google Shape;405;p31"/>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 name="Google Shape;406;p31"/>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 name="Google Shape;407;p31"/>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 name="Google Shape;408;p31"/>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9" name="Google Shape;409;p31"/>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 name="Google Shape;410;p31"/>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 name="Google Shape;411;p31"/>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 name="Google Shape;412;p31"/>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 name="Google Shape;413;p31"/>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 name="Google Shape;414;p31"/>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 name="Google Shape;415;p31"/>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 name="Google Shape;416;p31"/>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17" name="Google Shape;417;p31"/>
              <p:cNvGrpSpPr/>
              <p:nvPr/>
            </p:nvGrpSpPr>
            <p:grpSpPr>
              <a:xfrm flipH="1">
                <a:off x="4321790" y="3621402"/>
                <a:ext cx="239004" cy="181217"/>
                <a:chOff x="6621095" y="1452181"/>
                <a:chExt cx="330893" cy="250785"/>
              </a:xfrm>
            </p:grpSpPr>
            <p:sp>
              <p:nvSpPr>
                <p:cNvPr id="418" name="Google Shape;418;p3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 name="Google Shape;419;p3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0" name="Google Shape;420;p3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 name="Google Shape;421;p3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 name="Google Shape;422;p3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23" name="Google Shape;423;p31"/>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4" name="Google Shape;424;p31"/>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425" name="Google Shape;425;p31"/>
          <p:cNvSpPr txBox="1"/>
          <p:nvPr>
            <p:ph type="ctrTitle"/>
          </p:nvPr>
        </p:nvSpPr>
        <p:spPr>
          <a:xfrm>
            <a:off x="1074625" y="1908500"/>
            <a:ext cx="52710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en-US">
                <a:solidFill>
                  <a:srgbClr val="741B47"/>
                </a:solidFill>
              </a:rPr>
              <a:t>Linux Plus for AWS and DevOps</a:t>
            </a:r>
            <a:endParaRPr>
              <a:solidFill>
                <a:srgbClr val="741B4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4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779" name="Google Shape;779;p40"/>
          <p:cNvPicPr preferRelativeResize="0"/>
          <p:nvPr/>
        </p:nvPicPr>
        <p:blipFill>
          <a:blip r:embed="rId3">
            <a:alphaModFix/>
          </a:blip>
          <a:stretch>
            <a:fillRect/>
          </a:stretch>
        </p:blipFill>
        <p:spPr>
          <a:xfrm>
            <a:off x="565600" y="2169813"/>
            <a:ext cx="3627600" cy="2166175"/>
          </a:xfrm>
          <a:prstGeom prst="rect">
            <a:avLst/>
          </a:prstGeom>
          <a:noFill/>
          <a:ln>
            <a:noFill/>
          </a:ln>
        </p:spPr>
      </p:pic>
      <p:pic>
        <p:nvPicPr>
          <p:cNvPr id="780" name="Google Shape;780;p40"/>
          <p:cNvPicPr preferRelativeResize="0"/>
          <p:nvPr/>
        </p:nvPicPr>
        <p:blipFill>
          <a:blip r:embed="rId4">
            <a:alphaModFix/>
          </a:blip>
          <a:stretch>
            <a:fillRect/>
          </a:stretch>
        </p:blipFill>
        <p:spPr>
          <a:xfrm>
            <a:off x="6432950" y="2319850"/>
            <a:ext cx="1729025" cy="1713700"/>
          </a:xfrm>
          <a:prstGeom prst="rect">
            <a:avLst/>
          </a:prstGeom>
          <a:noFill/>
          <a:ln>
            <a:noFill/>
          </a:ln>
        </p:spPr>
      </p:pic>
      <p:sp>
        <p:nvSpPr>
          <p:cNvPr id="781" name="Google Shape;781;p40"/>
          <p:cNvSpPr txBox="1"/>
          <p:nvPr/>
        </p:nvSpPr>
        <p:spPr>
          <a:xfrm>
            <a:off x="690125" y="1350625"/>
            <a:ext cx="2740500" cy="7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Comic Sans MS"/>
                <a:ea typeface="Comic Sans MS"/>
                <a:cs typeface="Comic Sans MS"/>
                <a:sym typeface="Comic Sans MS"/>
              </a:rPr>
              <a:t>MacOS/Windows</a:t>
            </a:r>
            <a:endParaRPr sz="2400">
              <a:latin typeface="Comic Sans MS"/>
              <a:ea typeface="Comic Sans MS"/>
              <a:cs typeface="Comic Sans MS"/>
              <a:sym typeface="Comic Sans MS"/>
            </a:endParaRPr>
          </a:p>
        </p:txBody>
      </p:sp>
      <p:sp>
        <p:nvSpPr>
          <p:cNvPr id="782" name="Google Shape;782;p40"/>
          <p:cNvSpPr txBox="1"/>
          <p:nvPr/>
        </p:nvSpPr>
        <p:spPr>
          <a:xfrm>
            <a:off x="6192155" y="1350625"/>
            <a:ext cx="1728900" cy="7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Comic Sans MS"/>
                <a:ea typeface="Comic Sans MS"/>
                <a:cs typeface="Comic Sans MS"/>
                <a:sym typeface="Comic Sans MS"/>
              </a:rPr>
              <a:t>Windows</a:t>
            </a:r>
            <a:endParaRPr sz="2400">
              <a:latin typeface="Comic Sans MS"/>
              <a:ea typeface="Comic Sans MS"/>
              <a:cs typeface="Comic Sans MS"/>
              <a:sym typeface="Comic Sans MS"/>
            </a:endParaRPr>
          </a:p>
        </p:txBody>
      </p:sp>
      <p:sp>
        <p:nvSpPr>
          <p:cNvPr id="783" name="Google Shape;783;p40"/>
          <p:cNvSpPr txBox="1"/>
          <p:nvPr/>
        </p:nvSpPr>
        <p:spPr>
          <a:xfrm>
            <a:off x="1478100" y="536800"/>
            <a:ext cx="6187800" cy="4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latin typeface="Comic Sans MS"/>
                <a:ea typeface="Comic Sans MS"/>
                <a:cs typeface="Comic Sans MS"/>
                <a:sym typeface="Comic Sans MS"/>
              </a:rPr>
              <a:t>Linux Distros on Virtual Machines</a:t>
            </a:r>
            <a:endParaRPr b="1" sz="2400">
              <a:latin typeface="Comic Sans MS"/>
              <a:ea typeface="Comic Sans MS"/>
              <a:cs typeface="Comic Sans MS"/>
              <a:sym typeface="Comic Sans MS"/>
            </a:endParaRPr>
          </a:p>
        </p:txBody>
      </p:sp>
      <p:sp>
        <p:nvSpPr>
          <p:cNvPr id="784" name="Google Shape;784;p40"/>
          <p:cNvSpPr txBox="1"/>
          <p:nvPr>
            <p:ph type="title"/>
          </p:nvPr>
        </p:nvSpPr>
        <p:spPr>
          <a:xfrm>
            <a:off x="431800" y="173800"/>
            <a:ext cx="3284700" cy="3630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sz="2400">
                <a:solidFill>
                  <a:srgbClr val="741B47"/>
                </a:solidFill>
                <a:latin typeface="Arial"/>
                <a:ea typeface="Arial"/>
                <a:cs typeface="Arial"/>
                <a:sym typeface="Arial"/>
              </a:rPr>
              <a:t>Linux Alternatives</a:t>
            </a:r>
            <a:endParaRPr sz="2400">
              <a:solidFill>
                <a:srgbClr val="419DD3"/>
              </a:solidFill>
              <a:latin typeface="Arial"/>
              <a:ea typeface="Arial"/>
              <a:cs typeface="Arial"/>
              <a:sym typeface="Arial"/>
            </a:endParaRPr>
          </a:p>
        </p:txBody>
      </p:sp>
      <p:sp>
        <p:nvSpPr>
          <p:cNvPr id="785" name="Google Shape;785;p40"/>
          <p:cNvSpPr txBox="1"/>
          <p:nvPr/>
        </p:nvSpPr>
        <p:spPr>
          <a:xfrm>
            <a:off x="195850" y="1956850"/>
            <a:ext cx="36276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accent2"/>
                </a:solidFill>
                <a:hlinkClick r:id="rId5">
                  <a:extLst>
                    <a:ext uri="{A12FA001-AC4F-418D-AE19-62706E023703}">
                      <ahyp:hlinkClr val="tx"/>
                    </a:ext>
                  </a:extLst>
                </a:hlinkClick>
              </a:rPr>
              <a:t>https://www.virtualbox.org/wiki/Downloads</a:t>
            </a:r>
            <a:endParaRPr/>
          </a:p>
        </p:txBody>
      </p:sp>
      <p:sp>
        <p:nvSpPr>
          <p:cNvPr id="786" name="Google Shape;786;p40"/>
          <p:cNvSpPr txBox="1"/>
          <p:nvPr/>
        </p:nvSpPr>
        <p:spPr>
          <a:xfrm>
            <a:off x="1862750" y="4397925"/>
            <a:ext cx="72906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accent2"/>
                </a:solidFill>
                <a:hlinkClick r:id="rId6">
                  <a:extLst>
                    <a:ext uri="{A12FA001-AC4F-418D-AE19-62706E023703}">
                      <ahyp:hlinkClr val="tx"/>
                    </a:ext>
                  </a:extLst>
                </a:hlinkClick>
              </a:rPr>
              <a:t>https://www.vmware.com/products/workstation-player/workstation-player-evaluation.html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4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792" name="Google Shape;792;p41"/>
          <p:cNvPicPr preferRelativeResize="0"/>
          <p:nvPr/>
        </p:nvPicPr>
        <p:blipFill>
          <a:blip r:embed="rId3">
            <a:alphaModFix/>
          </a:blip>
          <a:stretch>
            <a:fillRect/>
          </a:stretch>
        </p:blipFill>
        <p:spPr>
          <a:xfrm>
            <a:off x="1117649" y="1394713"/>
            <a:ext cx="2681949" cy="2011475"/>
          </a:xfrm>
          <a:prstGeom prst="rect">
            <a:avLst/>
          </a:prstGeom>
          <a:noFill/>
          <a:ln>
            <a:noFill/>
          </a:ln>
        </p:spPr>
      </p:pic>
      <p:pic>
        <p:nvPicPr>
          <p:cNvPr id="793" name="Google Shape;793;p41"/>
          <p:cNvPicPr preferRelativeResize="0"/>
          <p:nvPr/>
        </p:nvPicPr>
        <p:blipFill>
          <a:blip r:embed="rId4">
            <a:alphaModFix/>
          </a:blip>
          <a:stretch>
            <a:fillRect/>
          </a:stretch>
        </p:blipFill>
        <p:spPr>
          <a:xfrm>
            <a:off x="4535950" y="1335002"/>
            <a:ext cx="4113074" cy="2164775"/>
          </a:xfrm>
          <a:prstGeom prst="rect">
            <a:avLst/>
          </a:prstGeom>
          <a:noFill/>
          <a:ln>
            <a:noFill/>
          </a:ln>
        </p:spPr>
      </p:pic>
      <p:sp>
        <p:nvSpPr>
          <p:cNvPr id="794" name="Google Shape;794;p41"/>
          <p:cNvSpPr txBox="1"/>
          <p:nvPr/>
        </p:nvSpPr>
        <p:spPr>
          <a:xfrm>
            <a:off x="1478100" y="536800"/>
            <a:ext cx="6187800" cy="4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latin typeface="Comic Sans MS"/>
                <a:ea typeface="Comic Sans MS"/>
                <a:cs typeface="Comic Sans MS"/>
                <a:sym typeface="Comic Sans MS"/>
              </a:rPr>
              <a:t>Linux Distros on Virtual Machines</a:t>
            </a:r>
            <a:endParaRPr b="1" sz="2400">
              <a:latin typeface="Comic Sans MS"/>
              <a:ea typeface="Comic Sans MS"/>
              <a:cs typeface="Comic Sans MS"/>
              <a:sym typeface="Comic Sans MS"/>
            </a:endParaRPr>
          </a:p>
        </p:txBody>
      </p:sp>
      <p:pic>
        <p:nvPicPr>
          <p:cNvPr id="795" name="Google Shape;795;p41"/>
          <p:cNvPicPr preferRelativeResize="0"/>
          <p:nvPr/>
        </p:nvPicPr>
        <p:blipFill>
          <a:blip r:embed="rId5">
            <a:alphaModFix/>
          </a:blip>
          <a:stretch>
            <a:fillRect/>
          </a:stretch>
        </p:blipFill>
        <p:spPr>
          <a:xfrm>
            <a:off x="3457025" y="4179125"/>
            <a:ext cx="1551125" cy="926225"/>
          </a:xfrm>
          <a:prstGeom prst="rect">
            <a:avLst/>
          </a:prstGeom>
          <a:noFill/>
          <a:ln>
            <a:noFill/>
          </a:ln>
        </p:spPr>
      </p:pic>
      <p:pic>
        <p:nvPicPr>
          <p:cNvPr id="796" name="Google Shape;796;p41"/>
          <p:cNvPicPr preferRelativeResize="0"/>
          <p:nvPr/>
        </p:nvPicPr>
        <p:blipFill>
          <a:blip r:embed="rId6">
            <a:alphaModFix/>
          </a:blip>
          <a:stretch>
            <a:fillRect/>
          </a:stretch>
        </p:blipFill>
        <p:spPr>
          <a:xfrm>
            <a:off x="5301775" y="4264100"/>
            <a:ext cx="848775" cy="841250"/>
          </a:xfrm>
          <a:prstGeom prst="rect">
            <a:avLst/>
          </a:prstGeom>
          <a:noFill/>
          <a:ln>
            <a:noFill/>
          </a:ln>
        </p:spPr>
      </p:pic>
      <p:sp>
        <p:nvSpPr>
          <p:cNvPr id="797" name="Google Shape;797;p41"/>
          <p:cNvSpPr txBox="1"/>
          <p:nvPr>
            <p:ph type="title"/>
          </p:nvPr>
        </p:nvSpPr>
        <p:spPr>
          <a:xfrm>
            <a:off x="431800" y="173800"/>
            <a:ext cx="3284700" cy="3630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sz="2400">
                <a:solidFill>
                  <a:srgbClr val="741B47"/>
                </a:solidFill>
                <a:latin typeface="Arial"/>
                <a:ea typeface="Arial"/>
                <a:cs typeface="Arial"/>
                <a:sym typeface="Arial"/>
              </a:rPr>
              <a:t>Linux Alternatives</a:t>
            </a:r>
            <a:endParaRPr sz="2400">
              <a:solidFill>
                <a:srgbClr val="419DD3"/>
              </a:solidFill>
              <a:latin typeface="Arial"/>
              <a:ea typeface="Arial"/>
              <a:cs typeface="Arial"/>
              <a:sym typeface="Arial"/>
            </a:endParaRPr>
          </a:p>
        </p:txBody>
      </p:sp>
      <p:sp>
        <p:nvSpPr>
          <p:cNvPr id="798" name="Google Shape;798;p41"/>
          <p:cNvSpPr txBox="1"/>
          <p:nvPr/>
        </p:nvSpPr>
        <p:spPr>
          <a:xfrm>
            <a:off x="730775" y="3406200"/>
            <a:ext cx="3455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accent2"/>
                </a:solidFill>
                <a:hlinkClick r:id="rId7">
                  <a:extLst>
                    <a:ext uri="{A12FA001-AC4F-418D-AE19-62706E023703}">
                      <ahyp:hlinkClr val="tx"/>
                    </a:ext>
                  </a:extLst>
                </a:hlinkClick>
              </a:rPr>
              <a:t>https://ubuntu.com/download/desktop</a:t>
            </a:r>
            <a:endParaRPr/>
          </a:p>
        </p:txBody>
      </p:sp>
      <p:sp>
        <p:nvSpPr>
          <p:cNvPr id="799" name="Google Shape;799;p41"/>
          <p:cNvSpPr txBox="1"/>
          <p:nvPr/>
        </p:nvSpPr>
        <p:spPr>
          <a:xfrm>
            <a:off x="5149975" y="3406200"/>
            <a:ext cx="31683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accent2"/>
                </a:solidFill>
                <a:hlinkClick r:id="rId8">
                  <a:extLst>
                    <a:ext uri="{A12FA001-AC4F-418D-AE19-62706E023703}">
                      <ahyp:hlinkClr val="tx"/>
                    </a:ext>
                  </a:extLst>
                </a:hlinkClick>
              </a:rPr>
              <a:t>https://www.debian.org/distrib/netinst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4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805" name="Google Shape;805;p42"/>
          <p:cNvPicPr preferRelativeResize="0"/>
          <p:nvPr/>
        </p:nvPicPr>
        <p:blipFill>
          <a:blip r:embed="rId3">
            <a:alphaModFix/>
          </a:blip>
          <a:stretch>
            <a:fillRect/>
          </a:stretch>
        </p:blipFill>
        <p:spPr>
          <a:xfrm>
            <a:off x="57425" y="1767247"/>
            <a:ext cx="6395125" cy="3338100"/>
          </a:xfrm>
          <a:prstGeom prst="rect">
            <a:avLst/>
          </a:prstGeom>
          <a:noFill/>
          <a:ln>
            <a:noFill/>
          </a:ln>
        </p:spPr>
      </p:pic>
      <p:pic>
        <p:nvPicPr>
          <p:cNvPr id="806" name="Google Shape;806;p42"/>
          <p:cNvPicPr preferRelativeResize="0"/>
          <p:nvPr/>
        </p:nvPicPr>
        <p:blipFill rotWithShape="1">
          <a:blip r:embed="rId4">
            <a:alphaModFix/>
          </a:blip>
          <a:srcRect b="0" l="12132" r="16080" t="0"/>
          <a:stretch/>
        </p:blipFill>
        <p:spPr>
          <a:xfrm>
            <a:off x="6547375" y="3323300"/>
            <a:ext cx="2558552" cy="1782050"/>
          </a:xfrm>
          <a:prstGeom prst="rect">
            <a:avLst/>
          </a:prstGeom>
          <a:noFill/>
          <a:ln>
            <a:noFill/>
          </a:ln>
        </p:spPr>
      </p:pic>
      <p:sp>
        <p:nvSpPr>
          <p:cNvPr id="807" name="Google Shape;807;p42"/>
          <p:cNvSpPr txBox="1"/>
          <p:nvPr/>
        </p:nvSpPr>
        <p:spPr>
          <a:xfrm>
            <a:off x="3630950" y="485475"/>
            <a:ext cx="2262600" cy="4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latin typeface="Comic Sans MS"/>
                <a:ea typeface="Comic Sans MS"/>
                <a:cs typeface="Comic Sans MS"/>
                <a:sym typeface="Comic Sans MS"/>
              </a:rPr>
              <a:t>WSL</a:t>
            </a:r>
            <a:endParaRPr b="1" sz="2400">
              <a:latin typeface="Comic Sans MS"/>
              <a:ea typeface="Comic Sans MS"/>
              <a:cs typeface="Comic Sans MS"/>
              <a:sym typeface="Comic Sans MS"/>
            </a:endParaRPr>
          </a:p>
        </p:txBody>
      </p:sp>
      <p:sp>
        <p:nvSpPr>
          <p:cNvPr id="808" name="Google Shape;808;p42"/>
          <p:cNvSpPr txBox="1"/>
          <p:nvPr>
            <p:ph type="title"/>
          </p:nvPr>
        </p:nvSpPr>
        <p:spPr>
          <a:xfrm>
            <a:off x="431800" y="173800"/>
            <a:ext cx="3284700" cy="3630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sz="2400">
                <a:solidFill>
                  <a:srgbClr val="741B47"/>
                </a:solidFill>
                <a:latin typeface="Arial"/>
                <a:ea typeface="Arial"/>
                <a:cs typeface="Arial"/>
                <a:sym typeface="Arial"/>
              </a:rPr>
              <a:t>Linux Alternatives</a:t>
            </a:r>
            <a:endParaRPr sz="2400">
              <a:solidFill>
                <a:srgbClr val="419DD3"/>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4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814" name="Google Shape;814;p43"/>
          <p:cNvPicPr preferRelativeResize="0"/>
          <p:nvPr/>
        </p:nvPicPr>
        <p:blipFill rotWithShape="1">
          <a:blip r:embed="rId3">
            <a:alphaModFix/>
          </a:blip>
          <a:srcRect b="3629" l="0" r="0" t="3768"/>
          <a:stretch/>
        </p:blipFill>
        <p:spPr>
          <a:xfrm>
            <a:off x="1112150" y="1217400"/>
            <a:ext cx="7317701" cy="3811749"/>
          </a:xfrm>
          <a:prstGeom prst="rect">
            <a:avLst/>
          </a:prstGeom>
          <a:noFill/>
          <a:ln>
            <a:noFill/>
          </a:ln>
        </p:spPr>
      </p:pic>
      <p:sp>
        <p:nvSpPr>
          <p:cNvPr id="815" name="Google Shape;815;p43"/>
          <p:cNvSpPr txBox="1"/>
          <p:nvPr/>
        </p:nvSpPr>
        <p:spPr>
          <a:xfrm>
            <a:off x="3440700" y="610700"/>
            <a:ext cx="2262600" cy="4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latin typeface="Comic Sans MS"/>
                <a:ea typeface="Comic Sans MS"/>
                <a:cs typeface="Comic Sans MS"/>
                <a:sym typeface="Comic Sans MS"/>
              </a:rPr>
              <a:t>LMS:  Try it</a:t>
            </a:r>
            <a:endParaRPr b="1" sz="2400">
              <a:latin typeface="Comic Sans MS"/>
              <a:ea typeface="Comic Sans MS"/>
              <a:cs typeface="Comic Sans MS"/>
              <a:sym typeface="Comic Sans MS"/>
            </a:endParaRPr>
          </a:p>
        </p:txBody>
      </p:sp>
      <p:sp>
        <p:nvSpPr>
          <p:cNvPr id="816" name="Google Shape;816;p43"/>
          <p:cNvSpPr txBox="1"/>
          <p:nvPr>
            <p:ph type="title"/>
          </p:nvPr>
        </p:nvSpPr>
        <p:spPr>
          <a:xfrm>
            <a:off x="431800" y="173800"/>
            <a:ext cx="3284700" cy="3630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sz="2400">
                <a:solidFill>
                  <a:srgbClr val="741B47"/>
                </a:solidFill>
                <a:latin typeface="Arial"/>
                <a:ea typeface="Arial"/>
                <a:cs typeface="Arial"/>
                <a:sym typeface="Arial"/>
              </a:rPr>
              <a:t>Linux Alternatives</a:t>
            </a:r>
            <a:endParaRPr sz="2400">
              <a:solidFill>
                <a:srgbClr val="419DD3"/>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4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822" name="Google Shape;822;p44"/>
          <p:cNvSpPr txBox="1"/>
          <p:nvPr>
            <p:ph type="title"/>
          </p:nvPr>
        </p:nvSpPr>
        <p:spPr>
          <a:xfrm>
            <a:off x="431800" y="173800"/>
            <a:ext cx="3284700" cy="3630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sz="2400">
                <a:solidFill>
                  <a:srgbClr val="741B47"/>
                </a:solidFill>
                <a:latin typeface="Arial"/>
                <a:ea typeface="Arial"/>
                <a:cs typeface="Arial"/>
                <a:sym typeface="Arial"/>
              </a:rPr>
              <a:t>Linux Alternatives</a:t>
            </a:r>
            <a:endParaRPr sz="2400">
              <a:solidFill>
                <a:srgbClr val="419DD3"/>
              </a:solidFill>
              <a:latin typeface="Arial"/>
              <a:ea typeface="Arial"/>
              <a:cs typeface="Arial"/>
              <a:sym typeface="Arial"/>
            </a:endParaRPr>
          </a:p>
        </p:txBody>
      </p:sp>
      <p:sp>
        <p:nvSpPr>
          <p:cNvPr id="823" name="Google Shape;823;p44"/>
          <p:cNvSpPr txBox="1"/>
          <p:nvPr/>
        </p:nvSpPr>
        <p:spPr>
          <a:xfrm>
            <a:off x="123625" y="831850"/>
            <a:ext cx="2451900" cy="5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3"/>
              </a:rPr>
              <a:t>https://copy.sh/</a:t>
            </a:r>
            <a:endParaRPr/>
          </a:p>
        </p:txBody>
      </p:sp>
      <p:sp>
        <p:nvSpPr>
          <p:cNvPr id="824" name="Google Shape;824;p44"/>
          <p:cNvSpPr txBox="1"/>
          <p:nvPr/>
        </p:nvSpPr>
        <p:spPr>
          <a:xfrm>
            <a:off x="5508675" y="831850"/>
            <a:ext cx="3284700" cy="4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https://cocalc.com/doc/terminal.html</a:t>
            </a:r>
            <a:endParaRPr/>
          </a:p>
        </p:txBody>
      </p:sp>
      <p:pic>
        <p:nvPicPr>
          <p:cNvPr id="825" name="Google Shape;825;p44"/>
          <p:cNvPicPr preferRelativeResize="0"/>
          <p:nvPr/>
        </p:nvPicPr>
        <p:blipFill>
          <a:blip r:embed="rId5">
            <a:alphaModFix/>
          </a:blip>
          <a:stretch>
            <a:fillRect/>
          </a:stretch>
        </p:blipFill>
        <p:spPr>
          <a:xfrm>
            <a:off x="195325" y="1463988"/>
            <a:ext cx="3444911" cy="2215525"/>
          </a:xfrm>
          <a:prstGeom prst="rect">
            <a:avLst/>
          </a:prstGeom>
          <a:noFill/>
          <a:ln>
            <a:noFill/>
          </a:ln>
        </p:spPr>
      </p:pic>
      <p:pic>
        <p:nvPicPr>
          <p:cNvPr id="826" name="Google Shape;826;p44"/>
          <p:cNvPicPr preferRelativeResize="0"/>
          <p:nvPr/>
        </p:nvPicPr>
        <p:blipFill>
          <a:blip r:embed="rId6">
            <a:alphaModFix/>
          </a:blip>
          <a:stretch>
            <a:fillRect/>
          </a:stretch>
        </p:blipFill>
        <p:spPr>
          <a:xfrm>
            <a:off x="4913850" y="1406650"/>
            <a:ext cx="4077750" cy="208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4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832" name="Google Shape;832;p45"/>
          <p:cNvSpPr txBox="1"/>
          <p:nvPr/>
        </p:nvSpPr>
        <p:spPr>
          <a:xfrm>
            <a:off x="3440700" y="610700"/>
            <a:ext cx="2262600" cy="4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latin typeface="Comic Sans MS"/>
                <a:ea typeface="Comic Sans MS"/>
                <a:cs typeface="Comic Sans MS"/>
                <a:sym typeface="Comic Sans MS"/>
              </a:rPr>
              <a:t>linuxzoo.net</a:t>
            </a:r>
            <a:endParaRPr b="1" sz="2400">
              <a:latin typeface="Comic Sans MS"/>
              <a:ea typeface="Comic Sans MS"/>
              <a:cs typeface="Comic Sans MS"/>
              <a:sym typeface="Comic Sans MS"/>
            </a:endParaRPr>
          </a:p>
        </p:txBody>
      </p:sp>
      <p:pic>
        <p:nvPicPr>
          <p:cNvPr id="833" name="Google Shape;833;p45"/>
          <p:cNvPicPr preferRelativeResize="0"/>
          <p:nvPr/>
        </p:nvPicPr>
        <p:blipFill>
          <a:blip r:embed="rId3">
            <a:alphaModFix/>
          </a:blip>
          <a:stretch>
            <a:fillRect/>
          </a:stretch>
        </p:blipFill>
        <p:spPr>
          <a:xfrm>
            <a:off x="152400" y="1219700"/>
            <a:ext cx="8782057" cy="3289100"/>
          </a:xfrm>
          <a:prstGeom prst="rect">
            <a:avLst/>
          </a:prstGeom>
          <a:noFill/>
          <a:ln>
            <a:noFill/>
          </a:ln>
        </p:spPr>
      </p:pic>
      <p:sp>
        <p:nvSpPr>
          <p:cNvPr id="834" name="Google Shape;834;p45"/>
          <p:cNvSpPr txBox="1"/>
          <p:nvPr>
            <p:ph type="title"/>
          </p:nvPr>
        </p:nvSpPr>
        <p:spPr>
          <a:xfrm>
            <a:off x="431800" y="173800"/>
            <a:ext cx="3284700" cy="3630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sz="2400">
                <a:solidFill>
                  <a:srgbClr val="741B47"/>
                </a:solidFill>
                <a:latin typeface="Arial"/>
                <a:ea typeface="Arial"/>
                <a:cs typeface="Arial"/>
                <a:sym typeface="Arial"/>
              </a:rPr>
              <a:t>Linux Alternatives</a:t>
            </a:r>
            <a:endParaRPr sz="2400">
              <a:solidFill>
                <a:srgbClr val="419DD3"/>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4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840" name="Google Shape;840;p46"/>
          <p:cNvSpPr txBox="1"/>
          <p:nvPr>
            <p:ph type="title"/>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What is SHELL?</a:t>
            </a:r>
            <a:endParaRPr>
              <a:solidFill>
                <a:srgbClr val="741B47"/>
              </a:solidFill>
            </a:endParaRPr>
          </a:p>
        </p:txBody>
      </p:sp>
      <p:pic>
        <p:nvPicPr>
          <p:cNvPr descr="shell" id="841" name="Google Shape;841;p46"/>
          <p:cNvPicPr preferRelativeResize="0"/>
          <p:nvPr/>
        </p:nvPicPr>
        <p:blipFill rotWithShape="1">
          <a:blip r:embed="rId3">
            <a:alphaModFix/>
          </a:blip>
          <a:srcRect b="0" l="0" r="0" t="0"/>
          <a:stretch/>
        </p:blipFill>
        <p:spPr>
          <a:xfrm>
            <a:off x="5348794" y="966575"/>
            <a:ext cx="3795206" cy="3503700"/>
          </a:xfrm>
          <a:prstGeom prst="rect">
            <a:avLst/>
          </a:prstGeom>
          <a:noFill/>
          <a:ln>
            <a:noFill/>
          </a:ln>
        </p:spPr>
      </p:pic>
      <p:grpSp>
        <p:nvGrpSpPr>
          <p:cNvPr id="842" name="Google Shape;842;p46"/>
          <p:cNvGrpSpPr/>
          <p:nvPr/>
        </p:nvGrpSpPr>
        <p:grpSpPr>
          <a:xfrm>
            <a:off x="-4854821" y="-242809"/>
            <a:ext cx="10511041" cy="5825700"/>
            <a:chOff x="-4854821" y="-749559"/>
            <a:chExt cx="10511041" cy="5825700"/>
          </a:xfrm>
        </p:grpSpPr>
        <p:sp>
          <p:nvSpPr>
            <p:cNvPr id="843" name="Google Shape;843;p46"/>
            <p:cNvSpPr/>
            <p:nvPr/>
          </p:nvSpPr>
          <p:spPr>
            <a:xfrm>
              <a:off x="-4854821" y="-749559"/>
              <a:ext cx="5825700" cy="5825700"/>
            </a:xfrm>
            <a:prstGeom prst="blockArc">
              <a:avLst>
                <a:gd fmla="val 18900000" name="adj1"/>
                <a:gd fmla="val 2700000" name="adj2"/>
                <a:gd fmla="val 371" name="adj3"/>
              </a:avLst>
            </a:prstGeom>
            <a:no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6"/>
            <p:cNvSpPr/>
            <p:nvPr/>
          </p:nvSpPr>
          <p:spPr>
            <a:xfrm>
              <a:off x="795320" y="618084"/>
              <a:ext cx="4860900" cy="1236000"/>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6"/>
            <p:cNvSpPr txBox="1"/>
            <p:nvPr/>
          </p:nvSpPr>
          <p:spPr>
            <a:xfrm>
              <a:off x="795320" y="618084"/>
              <a:ext cx="4860900" cy="1236000"/>
            </a:xfrm>
            <a:prstGeom prst="rect">
              <a:avLst/>
            </a:prstGeom>
            <a:noFill/>
            <a:ln>
              <a:noFill/>
            </a:ln>
          </p:spPr>
          <p:txBody>
            <a:bodyPr anchorCtr="0" anchor="ctr" bIns="33000" lIns="981050" spcFirstLastPara="1" rIns="33000" wrap="square" tIns="33000">
              <a:noAutofit/>
            </a:bodyPr>
            <a:lstStyle/>
            <a:p>
              <a:pPr indent="0" lvl="0" marL="0" marR="0" rtl="0" algn="l">
                <a:lnSpc>
                  <a:spcPct val="90000"/>
                </a:lnSpc>
                <a:spcBef>
                  <a:spcPts val="0"/>
                </a:spcBef>
                <a:spcAft>
                  <a:spcPts val="0"/>
                </a:spcAft>
                <a:buClr>
                  <a:srgbClr val="000000"/>
                </a:buClr>
                <a:buSzPts val="1300"/>
                <a:buFont typeface="Arial"/>
                <a:buNone/>
              </a:pPr>
              <a:r>
                <a:rPr b="0" i="0" lang="en-US" sz="1800" u="none" cap="none" strike="noStrike">
                  <a:solidFill>
                    <a:schemeClr val="lt1"/>
                  </a:solidFill>
                  <a:latin typeface="Arial"/>
                  <a:ea typeface="Arial"/>
                  <a:cs typeface="Arial"/>
                  <a:sym typeface="Arial"/>
                </a:rPr>
                <a:t>Shell is </a:t>
              </a:r>
              <a:r>
                <a:rPr b="1" i="0" lang="en-US" sz="1800" u="none" cap="none" strike="noStrike">
                  <a:solidFill>
                    <a:schemeClr val="lt1"/>
                  </a:solidFill>
                </a:rPr>
                <a:t>a program</a:t>
              </a:r>
              <a:r>
                <a:rPr b="0" i="0" lang="en-US" sz="1800" u="none" cap="none" strike="noStrike">
                  <a:solidFill>
                    <a:schemeClr val="lt1"/>
                  </a:solidFill>
                  <a:latin typeface="Arial"/>
                  <a:ea typeface="Arial"/>
                  <a:cs typeface="Arial"/>
                  <a:sym typeface="Arial"/>
                </a:rPr>
                <a:t> that </a:t>
              </a:r>
              <a:r>
                <a:rPr b="1" i="0" lang="en-US" sz="1800" u="none" cap="none" strike="noStrike">
                  <a:solidFill>
                    <a:schemeClr val="lt1"/>
                  </a:solidFill>
                </a:rPr>
                <a:t>receives</a:t>
              </a:r>
              <a:r>
                <a:rPr b="0" i="0" lang="en-US" sz="1800" u="none" cap="none" strike="noStrike">
                  <a:solidFill>
                    <a:schemeClr val="lt1"/>
                  </a:solidFill>
                  <a:latin typeface="Arial"/>
                  <a:ea typeface="Arial"/>
                  <a:cs typeface="Arial"/>
                  <a:sym typeface="Arial"/>
                </a:rPr>
                <a:t> the user's </a:t>
              </a:r>
              <a:r>
                <a:rPr b="1" i="0" lang="en-US" sz="1800" u="none" cap="none" strike="noStrike">
                  <a:solidFill>
                    <a:schemeClr val="lt1"/>
                  </a:solidFill>
                </a:rPr>
                <a:t>commands</a:t>
              </a:r>
              <a:r>
                <a:rPr b="0" i="0" lang="en-US" sz="1800" u="none" cap="none" strike="noStrike">
                  <a:solidFill>
                    <a:schemeClr val="lt1"/>
                  </a:solidFill>
                  <a:latin typeface="Arial"/>
                  <a:ea typeface="Arial"/>
                  <a:cs typeface="Arial"/>
                  <a:sym typeface="Arial"/>
                </a:rPr>
                <a:t> and </a:t>
              </a:r>
              <a:r>
                <a:rPr b="1" i="0" lang="en-US" sz="1800" u="none" cap="none" strike="noStrike">
                  <a:solidFill>
                    <a:schemeClr val="lt1"/>
                  </a:solidFill>
                </a:rPr>
                <a:t>gives</a:t>
              </a:r>
              <a:r>
                <a:rPr b="0" i="0" lang="en-US" sz="1800" u="none" cap="none" strike="noStrike">
                  <a:solidFill>
                    <a:schemeClr val="lt1"/>
                  </a:solidFill>
                  <a:latin typeface="Arial"/>
                  <a:ea typeface="Arial"/>
                  <a:cs typeface="Arial"/>
                  <a:sym typeface="Arial"/>
                </a:rPr>
                <a:t> them to the </a:t>
              </a:r>
              <a:r>
                <a:rPr b="1" i="0" lang="en-US" sz="1800" u="none" cap="none" strike="noStrike">
                  <a:solidFill>
                    <a:schemeClr val="lt1"/>
                  </a:solidFill>
                </a:rPr>
                <a:t>operating</a:t>
              </a:r>
              <a:r>
                <a:rPr b="0" i="0" lang="en-US" sz="1800" u="none" cap="none" strike="noStrike">
                  <a:solidFill>
                    <a:schemeClr val="lt1"/>
                  </a:solidFill>
                  <a:latin typeface="Arial"/>
                  <a:ea typeface="Arial"/>
                  <a:cs typeface="Arial"/>
                  <a:sym typeface="Arial"/>
                </a:rPr>
                <a:t> </a:t>
              </a:r>
              <a:r>
                <a:rPr b="1" i="0" lang="en-US" sz="1800" u="none" cap="none" strike="noStrike">
                  <a:solidFill>
                    <a:schemeClr val="lt1"/>
                  </a:solidFill>
                </a:rPr>
                <a:t>system</a:t>
              </a:r>
              <a:r>
                <a:rPr b="0" i="0" lang="en-US" sz="1800" u="none" cap="none" strike="noStrike">
                  <a:solidFill>
                    <a:schemeClr val="lt1"/>
                  </a:solidFill>
                  <a:latin typeface="Arial"/>
                  <a:ea typeface="Arial"/>
                  <a:cs typeface="Arial"/>
                  <a:sym typeface="Arial"/>
                </a:rPr>
                <a:t> </a:t>
              </a:r>
              <a:r>
                <a:rPr b="1" i="0" lang="en-US" sz="1800" u="none" cap="none" strike="noStrike">
                  <a:solidFill>
                    <a:schemeClr val="lt1"/>
                  </a:solidFill>
                </a:rPr>
                <a:t>to</a:t>
              </a:r>
              <a:r>
                <a:rPr b="0" i="0" lang="en-US" sz="1800" u="none" cap="none" strike="noStrike">
                  <a:solidFill>
                    <a:schemeClr val="lt1"/>
                  </a:solidFill>
                  <a:latin typeface="Arial"/>
                  <a:ea typeface="Arial"/>
                  <a:cs typeface="Arial"/>
                  <a:sym typeface="Arial"/>
                </a:rPr>
                <a:t> </a:t>
              </a:r>
              <a:r>
                <a:rPr b="1" i="0" lang="en-US" sz="1800" u="none" cap="none" strike="noStrike">
                  <a:solidFill>
                    <a:schemeClr val="lt1"/>
                  </a:solidFill>
                </a:rPr>
                <a:t>process</a:t>
              </a:r>
              <a:r>
                <a:rPr b="0" i="0" lang="en-US" sz="1800" u="none" cap="none" strike="noStrike">
                  <a:solidFill>
                    <a:schemeClr val="lt1"/>
                  </a:solidFill>
                  <a:latin typeface="Arial"/>
                  <a:ea typeface="Arial"/>
                  <a:cs typeface="Arial"/>
                  <a:sym typeface="Arial"/>
                </a:rPr>
                <a:t> and displays the output. </a:t>
              </a:r>
              <a:endParaRPr sz="1800"/>
            </a:p>
          </p:txBody>
        </p:sp>
        <p:sp>
          <p:nvSpPr>
            <p:cNvPr id="846" name="Google Shape;846;p46"/>
            <p:cNvSpPr/>
            <p:nvPr/>
          </p:nvSpPr>
          <p:spPr>
            <a:xfrm>
              <a:off x="22822" y="463585"/>
              <a:ext cx="1545000" cy="15450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6"/>
            <p:cNvSpPr/>
            <p:nvPr/>
          </p:nvSpPr>
          <p:spPr>
            <a:xfrm>
              <a:off x="795320" y="2472425"/>
              <a:ext cx="4860900" cy="1236000"/>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6"/>
            <p:cNvSpPr txBox="1"/>
            <p:nvPr/>
          </p:nvSpPr>
          <p:spPr>
            <a:xfrm>
              <a:off x="795320" y="2472425"/>
              <a:ext cx="4860900" cy="1236000"/>
            </a:xfrm>
            <a:prstGeom prst="rect">
              <a:avLst/>
            </a:prstGeom>
            <a:noFill/>
            <a:ln>
              <a:noFill/>
            </a:ln>
          </p:spPr>
          <p:txBody>
            <a:bodyPr anchorCtr="0" anchor="ctr" bIns="33000" lIns="981050" spcFirstLastPara="1" rIns="33000" wrap="square" tIns="33000">
              <a:noAutofit/>
            </a:bodyPr>
            <a:lstStyle/>
            <a:p>
              <a:pPr indent="0" lvl="0" marL="0" marR="0" rtl="0" algn="l">
                <a:lnSpc>
                  <a:spcPct val="90000"/>
                </a:lnSpc>
                <a:spcBef>
                  <a:spcPts val="0"/>
                </a:spcBef>
                <a:spcAft>
                  <a:spcPts val="0"/>
                </a:spcAft>
                <a:buClr>
                  <a:srgbClr val="000000"/>
                </a:buClr>
                <a:buSzPts val="1300"/>
                <a:buFont typeface="Arial"/>
                <a:buNone/>
              </a:pPr>
              <a:r>
                <a:rPr lang="en-US" sz="1800">
                  <a:solidFill>
                    <a:schemeClr val="lt1"/>
                  </a:solidFill>
                </a:rPr>
                <a:t>B</a:t>
              </a:r>
              <a:r>
                <a:rPr b="0" i="0" lang="en-US" sz="1800" u="none" cap="none" strike="noStrike">
                  <a:solidFill>
                    <a:schemeClr val="lt1"/>
                  </a:solidFill>
                  <a:latin typeface="Arial"/>
                  <a:ea typeface="Arial"/>
                  <a:cs typeface="Arial"/>
                  <a:sym typeface="Arial"/>
                </a:rPr>
                <a:t>ash (</a:t>
              </a:r>
              <a:r>
                <a:rPr b="1" i="0" lang="en-US" sz="1800" u="none" cap="none" strike="noStrike">
                  <a:solidFill>
                    <a:schemeClr val="lt1"/>
                  </a:solidFill>
                  <a:latin typeface="Arial"/>
                  <a:ea typeface="Arial"/>
                  <a:cs typeface="Arial"/>
                  <a:sym typeface="Arial"/>
                </a:rPr>
                <a:t>B</a:t>
              </a:r>
              <a:r>
                <a:rPr b="0" i="0" lang="en-US" sz="1800" u="none" cap="none" strike="noStrike">
                  <a:solidFill>
                    <a:schemeClr val="lt1"/>
                  </a:solidFill>
                  <a:latin typeface="Arial"/>
                  <a:ea typeface="Arial"/>
                  <a:cs typeface="Arial"/>
                  <a:sym typeface="Arial"/>
                </a:rPr>
                <a:t>ourne </a:t>
              </a:r>
              <a:r>
                <a:rPr b="1" i="0" lang="en-US" sz="1800" u="none" cap="none" strike="noStrike">
                  <a:solidFill>
                    <a:schemeClr val="lt1"/>
                  </a:solidFill>
                  <a:latin typeface="Arial"/>
                  <a:ea typeface="Arial"/>
                  <a:cs typeface="Arial"/>
                  <a:sym typeface="Arial"/>
                </a:rPr>
                <a:t>A</a:t>
              </a:r>
              <a:r>
                <a:rPr b="0" i="0" lang="en-US" sz="1800" u="none" cap="none" strike="noStrike">
                  <a:solidFill>
                    <a:schemeClr val="lt1"/>
                  </a:solidFill>
                  <a:latin typeface="Arial"/>
                  <a:ea typeface="Arial"/>
                  <a:cs typeface="Arial"/>
                  <a:sym typeface="Arial"/>
                </a:rPr>
                <a:t>gain </a:t>
              </a:r>
              <a:r>
                <a:rPr b="1" i="0" lang="en-US" sz="1800" u="none" cap="none" strike="noStrike">
                  <a:solidFill>
                    <a:schemeClr val="lt1"/>
                  </a:solidFill>
                  <a:latin typeface="Arial"/>
                  <a:ea typeface="Arial"/>
                  <a:cs typeface="Arial"/>
                  <a:sym typeface="Arial"/>
                </a:rPr>
                <a:t>SH</a:t>
              </a:r>
              <a:r>
                <a:rPr b="0" i="0" lang="en-US" sz="1800" u="none" cap="none" strike="noStrike">
                  <a:solidFill>
                    <a:schemeClr val="lt1"/>
                  </a:solidFill>
                  <a:latin typeface="Arial"/>
                  <a:ea typeface="Arial"/>
                  <a:cs typeface="Arial"/>
                  <a:sym typeface="Arial"/>
                </a:rPr>
                <a:t>ell</a:t>
              </a:r>
              <a:r>
                <a:rPr lang="en-US" sz="1800">
                  <a:solidFill>
                    <a:schemeClr val="lt1"/>
                  </a:solidFill>
                </a:rPr>
                <a:t>)</a:t>
              </a:r>
              <a:r>
                <a:rPr b="0" i="0" lang="en-US" sz="1800" u="none" cap="none" strike="noStrike">
                  <a:solidFill>
                    <a:schemeClr val="lt1"/>
                  </a:solidFill>
                  <a:latin typeface="Arial"/>
                  <a:ea typeface="Arial"/>
                  <a:cs typeface="Arial"/>
                  <a:sym typeface="Arial"/>
                </a:rPr>
                <a:t> is an </a:t>
              </a:r>
              <a:r>
                <a:rPr b="1" i="0" lang="en-US" sz="1800" u="none" cap="none" strike="noStrike">
                  <a:solidFill>
                    <a:schemeClr val="lt1"/>
                  </a:solidFill>
                </a:rPr>
                <a:t>enhanced</a:t>
              </a:r>
              <a:r>
                <a:rPr b="0" i="0" lang="en-US" sz="1800" u="none" cap="none" strike="noStrike">
                  <a:solidFill>
                    <a:schemeClr val="lt1"/>
                  </a:solidFill>
                  <a:latin typeface="Arial"/>
                  <a:ea typeface="Arial"/>
                  <a:cs typeface="Arial"/>
                  <a:sym typeface="Arial"/>
                </a:rPr>
                <a:t> </a:t>
              </a:r>
              <a:r>
                <a:rPr b="1" i="0" lang="en-US" sz="1800" u="none" cap="none" strike="noStrike">
                  <a:solidFill>
                    <a:schemeClr val="lt1"/>
                  </a:solidFill>
                </a:rPr>
                <a:t>version</a:t>
              </a:r>
              <a:r>
                <a:rPr b="0" i="0" lang="en-US" sz="1800" u="none" cap="none" strike="noStrike">
                  <a:solidFill>
                    <a:schemeClr val="lt1"/>
                  </a:solidFill>
                  <a:latin typeface="Arial"/>
                  <a:ea typeface="Arial"/>
                  <a:cs typeface="Arial"/>
                  <a:sym typeface="Arial"/>
                </a:rPr>
                <a:t> of Steve Bourne's first Unix shell application, </a:t>
              </a:r>
              <a:r>
                <a:rPr lang="en-US" sz="1800">
                  <a:solidFill>
                    <a:schemeClr val="lt1"/>
                  </a:solidFill>
                </a:rPr>
                <a:t>and </a:t>
              </a:r>
              <a:r>
                <a:rPr b="0" i="0" lang="en-US" sz="1800" u="none" cap="none" strike="noStrike">
                  <a:solidFill>
                    <a:schemeClr val="lt1"/>
                  </a:solidFill>
                  <a:latin typeface="Arial"/>
                  <a:ea typeface="Arial"/>
                  <a:cs typeface="Arial"/>
                  <a:sym typeface="Arial"/>
                </a:rPr>
                <a:t>serves as the shell program on most Linux systems.</a:t>
              </a:r>
              <a:endParaRPr b="0" i="0" sz="1800" u="none" cap="none" strike="noStrike">
                <a:solidFill>
                  <a:schemeClr val="lt1"/>
                </a:solidFill>
                <a:latin typeface="Arial"/>
                <a:ea typeface="Arial"/>
                <a:cs typeface="Arial"/>
                <a:sym typeface="Arial"/>
              </a:endParaRPr>
            </a:p>
          </p:txBody>
        </p:sp>
        <p:sp>
          <p:nvSpPr>
            <p:cNvPr id="849" name="Google Shape;849;p46"/>
            <p:cNvSpPr/>
            <p:nvPr/>
          </p:nvSpPr>
          <p:spPr>
            <a:xfrm>
              <a:off x="22822" y="2317926"/>
              <a:ext cx="1545000" cy="15450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4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grpSp>
        <p:nvGrpSpPr>
          <p:cNvPr id="855" name="Google Shape;855;p47"/>
          <p:cNvGrpSpPr/>
          <p:nvPr/>
        </p:nvGrpSpPr>
        <p:grpSpPr>
          <a:xfrm>
            <a:off x="-5180740" y="-271807"/>
            <a:ext cx="11992542" cy="6214800"/>
            <a:chOff x="-5218815" y="-799345"/>
            <a:chExt cx="11992542" cy="6214800"/>
          </a:xfrm>
        </p:grpSpPr>
        <p:sp>
          <p:nvSpPr>
            <p:cNvPr id="856" name="Google Shape;856;p47"/>
            <p:cNvSpPr/>
            <p:nvPr/>
          </p:nvSpPr>
          <p:spPr>
            <a:xfrm>
              <a:off x="-5218815" y="-799345"/>
              <a:ext cx="6214800" cy="6214800"/>
            </a:xfrm>
            <a:prstGeom prst="blockArc">
              <a:avLst>
                <a:gd fmla="val 18900000" name="adj1"/>
                <a:gd fmla="val 2700000" name="adj2"/>
                <a:gd fmla="val 348" name="adj3"/>
              </a:avLst>
            </a:prstGeom>
            <a:no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7"/>
            <p:cNvSpPr/>
            <p:nvPr/>
          </p:nvSpPr>
          <p:spPr>
            <a:xfrm>
              <a:off x="521399" y="354875"/>
              <a:ext cx="6252300" cy="710100"/>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7"/>
            <p:cNvSpPr txBox="1"/>
            <p:nvPr/>
          </p:nvSpPr>
          <p:spPr>
            <a:xfrm>
              <a:off x="521399" y="354875"/>
              <a:ext cx="6252300" cy="710100"/>
            </a:xfrm>
            <a:prstGeom prst="rect">
              <a:avLst/>
            </a:prstGeom>
            <a:noFill/>
            <a:ln>
              <a:noFill/>
            </a:ln>
          </p:spPr>
          <p:txBody>
            <a:bodyPr anchorCtr="0" anchor="ctr" bIns="30475" lIns="563650" spcFirstLastPara="1" rIns="30475" wrap="square" tIns="30475">
              <a:noAutofit/>
            </a:bodyPr>
            <a:lstStyle/>
            <a:p>
              <a:pPr indent="0" lvl="0" marL="0" marR="0" rtl="0" algn="l">
                <a:lnSpc>
                  <a:spcPct val="90000"/>
                </a:lnSpc>
                <a:spcBef>
                  <a:spcPts val="0"/>
                </a:spcBef>
                <a:spcAft>
                  <a:spcPts val="0"/>
                </a:spcAft>
                <a:buClr>
                  <a:srgbClr val="000000"/>
                </a:buClr>
                <a:buSzPts val="1200"/>
                <a:buFont typeface="Arial"/>
                <a:buNone/>
              </a:pPr>
              <a:r>
                <a:rPr b="0" i="0" lang="en-US" sz="1800" u="none" cap="none" strike="noStrike">
                  <a:solidFill>
                    <a:schemeClr val="lt1"/>
                  </a:solidFill>
                  <a:latin typeface="Arial"/>
                  <a:ea typeface="Arial"/>
                  <a:cs typeface="Arial"/>
                  <a:sym typeface="Arial"/>
                </a:rPr>
                <a:t>The standard Linux shell is both a </a:t>
              </a:r>
              <a:r>
                <a:rPr b="1" i="0" lang="en-US" sz="1800" u="none" cap="none" strike="noStrike">
                  <a:solidFill>
                    <a:schemeClr val="lt1"/>
                  </a:solidFill>
                </a:rPr>
                <a:t>command-line </a:t>
              </a:r>
              <a:r>
                <a:rPr b="1" i="0" lang="en-US" sz="1800" u="none" cap="none" strike="noStrike">
                  <a:solidFill>
                    <a:schemeClr val="lt1"/>
                  </a:solidFill>
                </a:rPr>
                <a:t>interpreter</a:t>
              </a:r>
              <a:r>
                <a:rPr b="0" i="0" lang="en-US" sz="1800" u="none" cap="none" strike="noStrike">
                  <a:solidFill>
                    <a:schemeClr val="lt1"/>
                  </a:solidFill>
                  <a:latin typeface="Arial"/>
                  <a:ea typeface="Arial"/>
                  <a:cs typeface="Arial"/>
                  <a:sym typeface="Arial"/>
                </a:rPr>
                <a:t> and a </a:t>
              </a:r>
              <a:r>
                <a:rPr b="1" i="0" lang="en-US" sz="1800" u="none" cap="none" strike="noStrike">
                  <a:solidFill>
                    <a:schemeClr val="lt1"/>
                  </a:solidFill>
                </a:rPr>
                <a:t>programming language.</a:t>
              </a:r>
              <a:endParaRPr b="1" i="0" sz="1800" u="none" cap="none" strike="noStrike">
                <a:solidFill>
                  <a:schemeClr val="lt1"/>
                </a:solidFill>
              </a:endParaRPr>
            </a:p>
          </p:txBody>
        </p:sp>
        <p:sp>
          <p:nvSpPr>
            <p:cNvPr id="859" name="Google Shape;859;p47"/>
            <p:cNvSpPr/>
            <p:nvPr/>
          </p:nvSpPr>
          <p:spPr>
            <a:xfrm>
              <a:off x="77575" y="266110"/>
              <a:ext cx="887700" cy="8877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7"/>
            <p:cNvSpPr/>
            <p:nvPr/>
          </p:nvSpPr>
          <p:spPr>
            <a:xfrm>
              <a:off x="928527" y="1420239"/>
              <a:ext cx="5845200" cy="710100"/>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7"/>
            <p:cNvSpPr txBox="1"/>
            <p:nvPr/>
          </p:nvSpPr>
          <p:spPr>
            <a:xfrm>
              <a:off x="928525" y="1420237"/>
              <a:ext cx="5845200" cy="710100"/>
            </a:xfrm>
            <a:prstGeom prst="rect">
              <a:avLst/>
            </a:prstGeom>
            <a:noFill/>
            <a:ln>
              <a:noFill/>
            </a:ln>
          </p:spPr>
          <p:txBody>
            <a:bodyPr anchorCtr="0" anchor="ctr" bIns="30475" lIns="563650" spcFirstLastPara="1" rIns="30475" wrap="square" tIns="30475">
              <a:noAutofit/>
            </a:bodyPr>
            <a:lstStyle/>
            <a:p>
              <a:pPr indent="0" lvl="0" marL="0" marR="0" rtl="0" algn="l">
                <a:lnSpc>
                  <a:spcPct val="90000"/>
                </a:lnSpc>
                <a:spcBef>
                  <a:spcPts val="0"/>
                </a:spcBef>
                <a:spcAft>
                  <a:spcPts val="0"/>
                </a:spcAft>
                <a:buClr>
                  <a:srgbClr val="000000"/>
                </a:buClr>
                <a:buSzPts val="1200"/>
                <a:buFont typeface="Arial"/>
                <a:buNone/>
              </a:pPr>
              <a:r>
                <a:rPr b="0" i="0" lang="en-US" sz="1800" u="none" cap="none" strike="noStrike">
                  <a:solidFill>
                    <a:schemeClr val="lt1"/>
                  </a:solidFill>
                  <a:latin typeface="Arial"/>
                  <a:ea typeface="Arial"/>
                  <a:cs typeface="Arial"/>
                  <a:sym typeface="Arial"/>
                </a:rPr>
                <a:t>The command prompt for Linux generally shows the current </a:t>
              </a:r>
              <a:r>
                <a:rPr b="1" i="0" lang="en-US" sz="1800" u="none" cap="none" strike="noStrike">
                  <a:solidFill>
                    <a:schemeClr val="lt1"/>
                  </a:solidFill>
                  <a:latin typeface="Arial"/>
                  <a:ea typeface="Arial"/>
                  <a:cs typeface="Arial"/>
                  <a:sym typeface="Arial"/>
                </a:rPr>
                <a:t>user</a:t>
              </a:r>
              <a:r>
                <a:rPr b="0" i="0" lang="en-US" sz="1800" u="none" cap="none" strike="noStrike">
                  <a:solidFill>
                    <a:schemeClr val="lt1"/>
                  </a:solidFill>
                  <a:latin typeface="Arial"/>
                  <a:ea typeface="Arial"/>
                  <a:cs typeface="Arial"/>
                  <a:sym typeface="Arial"/>
                </a:rPr>
                <a:t>, the current </a:t>
              </a:r>
              <a:r>
                <a:rPr b="1" i="0" lang="en-US" sz="1800" u="none" cap="none" strike="noStrike">
                  <a:solidFill>
                    <a:schemeClr val="lt1"/>
                  </a:solidFill>
                  <a:latin typeface="Arial"/>
                  <a:ea typeface="Arial"/>
                  <a:cs typeface="Arial"/>
                  <a:sym typeface="Arial"/>
                </a:rPr>
                <a:t>host</a:t>
              </a:r>
              <a:r>
                <a:rPr b="0" i="0" lang="en-US" sz="1800" u="none" cap="none" strike="noStrike">
                  <a:solidFill>
                    <a:schemeClr val="lt1"/>
                  </a:solidFill>
                  <a:latin typeface="Arial"/>
                  <a:ea typeface="Arial"/>
                  <a:cs typeface="Arial"/>
                  <a:sym typeface="Arial"/>
                </a:rPr>
                <a:t>, and the appropriate </a:t>
              </a:r>
              <a:r>
                <a:rPr b="1" i="0" lang="en-US" sz="1800" u="none" cap="none" strike="noStrike">
                  <a:solidFill>
                    <a:schemeClr val="lt1"/>
                  </a:solidFill>
                  <a:latin typeface="Arial"/>
                  <a:ea typeface="Arial"/>
                  <a:cs typeface="Arial"/>
                  <a:sym typeface="Arial"/>
                </a:rPr>
                <a:t>directory</a:t>
              </a:r>
              <a:r>
                <a:rPr b="0" i="0" lang="en-US" sz="1800" u="none" cap="none" strike="noStrike">
                  <a:solidFill>
                    <a:schemeClr val="lt1"/>
                  </a:solidFill>
                  <a:latin typeface="Arial"/>
                  <a:ea typeface="Arial"/>
                  <a:cs typeface="Arial"/>
                  <a:sym typeface="Arial"/>
                </a:rPr>
                <a:t>.</a:t>
              </a:r>
              <a:endParaRPr b="0" i="0" sz="1800" u="none" cap="none" strike="noStrike">
                <a:solidFill>
                  <a:schemeClr val="lt1"/>
                </a:solidFill>
                <a:latin typeface="Arial"/>
                <a:ea typeface="Arial"/>
                <a:cs typeface="Arial"/>
                <a:sym typeface="Arial"/>
              </a:endParaRPr>
            </a:p>
          </p:txBody>
        </p:sp>
        <p:sp>
          <p:nvSpPr>
            <p:cNvPr id="862" name="Google Shape;862;p47"/>
            <p:cNvSpPr/>
            <p:nvPr/>
          </p:nvSpPr>
          <p:spPr>
            <a:xfrm>
              <a:off x="484702" y="1331474"/>
              <a:ext cx="887700" cy="8877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7"/>
            <p:cNvSpPr/>
            <p:nvPr/>
          </p:nvSpPr>
          <p:spPr>
            <a:xfrm>
              <a:off x="928527" y="2485603"/>
              <a:ext cx="5845200" cy="710100"/>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7"/>
            <p:cNvSpPr txBox="1"/>
            <p:nvPr/>
          </p:nvSpPr>
          <p:spPr>
            <a:xfrm>
              <a:off x="928527" y="2485603"/>
              <a:ext cx="5845200" cy="710100"/>
            </a:xfrm>
            <a:prstGeom prst="rect">
              <a:avLst/>
            </a:prstGeom>
            <a:noFill/>
            <a:ln>
              <a:noFill/>
            </a:ln>
          </p:spPr>
          <p:txBody>
            <a:bodyPr anchorCtr="0" anchor="ctr" bIns="30475" lIns="563650" spcFirstLastPara="1" rIns="30475" wrap="square" tIns="30475">
              <a:noAutofit/>
            </a:bodyPr>
            <a:lstStyle/>
            <a:p>
              <a:pPr indent="0" lvl="0" marL="0" marR="0" rtl="0" algn="l">
                <a:lnSpc>
                  <a:spcPct val="90000"/>
                </a:lnSpc>
                <a:spcBef>
                  <a:spcPts val="0"/>
                </a:spcBef>
                <a:spcAft>
                  <a:spcPts val="0"/>
                </a:spcAft>
                <a:buClr>
                  <a:srgbClr val="000000"/>
                </a:buClr>
                <a:buSzPts val="1200"/>
                <a:buFont typeface="Arial"/>
                <a:buNone/>
              </a:pPr>
              <a:r>
                <a:rPr b="0" i="0" lang="en-US" sz="1800" u="none" cap="none" strike="noStrike">
                  <a:solidFill>
                    <a:schemeClr val="lt1"/>
                  </a:solidFill>
                  <a:latin typeface="Arial"/>
                  <a:ea typeface="Arial"/>
                  <a:cs typeface="Arial"/>
                  <a:sym typeface="Arial"/>
                </a:rPr>
                <a:t>At the end of the prompt list, the </a:t>
              </a:r>
              <a:r>
                <a:rPr b="1" i="0" lang="en-US" sz="1800" u="none" cap="none" strike="noStrike">
                  <a:solidFill>
                    <a:schemeClr val="lt1"/>
                  </a:solidFill>
                </a:rPr>
                <a:t>$(dollar sign) </a:t>
              </a:r>
              <a:r>
                <a:rPr b="0" i="0" lang="en-US" sz="1800" u="none" cap="none" strike="noStrike">
                  <a:solidFill>
                    <a:schemeClr val="lt1"/>
                  </a:solidFill>
                  <a:latin typeface="Arial"/>
                  <a:ea typeface="Arial"/>
                  <a:cs typeface="Arial"/>
                  <a:sym typeface="Arial"/>
                </a:rPr>
                <a:t>signifies the current user being unprivileged, and the device is ready to receive feedback.</a:t>
              </a:r>
              <a:endParaRPr b="0" i="0" sz="1800" u="none" cap="none" strike="noStrike">
                <a:solidFill>
                  <a:schemeClr val="lt1"/>
                </a:solidFill>
                <a:latin typeface="Arial"/>
                <a:ea typeface="Arial"/>
                <a:cs typeface="Arial"/>
                <a:sym typeface="Arial"/>
              </a:endParaRPr>
            </a:p>
          </p:txBody>
        </p:sp>
        <p:sp>
          <p:nvSpPr>
            <p:cNvPr id="865" name="Google Shape;865;p47"/>
            <p:cNvSpPr/>
            <p:nvPr/>
          </p:nvSpPr>
          <p:spPr>
            <a:xfrm>
              <a:off x="484702" y="2396838"/>
              <a:ext cx="887700" cy="8877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7"/>
            <p:cNvSpPr/>
            <p:nvPr/>
          </p:nvSpPr>
          <p:spPr>
            <a:xfrm>
              <a:off x="521399" y="3550967"/>
              <a:ext cx="6252300" cy="710100"/>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7"/>
            <p:cNvSpPr txBox="1"/>
            <p:nvPr/>
          </p:nvSpPr>
          <p:spPr>
            <a:xfrm>
              <a:off x="521399" y="3550967"/>
              <a:ext cx="6252300" cy="710100"/>
            </a:xfrm>
            <a:prstGeom prst="rect">
              <a:avLst/>
            </a:prstGeom>
            <a:noFill/>
            <a:ln>
              <a:noFill/>
            </a:ln>
          </p:spPr>
          <p:txBody>
            <a:bodyPr anchorCtr="0" anchor="ctr" bIns="30475" lIns="563650" spcFirstLastPara="1" rIns="30475" wrap="square" tIns="30475">
              <a:noAutofit/>
            </a:bodyPr>
            <a:lstStyle/>
            <a:p>
              <a:pPr indent="0" lvl="0" marL="0" marR="0" rtl="0" algn="l">
                <a:lnSpc>
                  <a:spcPct val="90000"/>
                </a:lnSpc>
                <a:spcBef>
                  <a:spcPts val="0"/>
                </a:spcBef>
                <a:spcAft>
                  <a:spcPts val="0"/>
                </a:spcAft>
                <a:buClr>
                  <a:srgbClr val="000000"/>
                </a:buClr>
                <a:buSzPts val="1200"/>
                <a:buFont typeface="Arial"/>
                <a:buNone/>
              </a:pPr>
              <a:r>
                <a:rPr b="0" i="0" lang="en-US" sz="1800" u="none" cap="none" strike="noStrike">
                  <a:solidFill>
                    <a:schemeClr val="lt1"/>
                  </a:solidFill>
                  <a:latin typeface="Arial"/>
                  <a:ea typeface="Arial"/>
                  <a:cs typeface="Arial"/>
                  <a:sym typeface="Arial"/>
                </a:rPr>
                <a:t>The input is sent for parsing and execution to the interpreter. </a:t>
              </a:r>
              <a:endParaRPr b="0" i="0" sz="1800" u="none" cap="none" strike="noStrike">
                <a:solidFill>
                  <a:schemeClr val="lt1"/>
                </a:solidFill>
                <a:latin typeface="Arial"/>
                <a:ea typeface="Arial"/>
                <a:cs typeface="Arial"/>
                <a:sym typeface="Arial"/>
              </a:endParaRPr>
            </a:p>
          </p:txBody>
        </p:sp>
        <p:sp>
          <p:nvSpPr>
            <p:cNvPr id="868" name="Google Shape;868;p47"/>
            <p:cNvSpPr/>
            <p:nvPr/>
          </p:nvSpPr>
          <p:spPr>
            <a:xfrm>
              <a:off x="77575" y="3462202"/>
              <a:ext cx="887700" cy="8877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 name="Google Shape;869;p47"/>
          <p:cNvSpPr txBox="1"/>
          <p:nvPr>
            <p:ph type="title"/>
          </p:nvPr>
        </p:nvSpPr>
        <p:spPr>
          <a:xfrm>
            <a:off x="431800" y="173800"/>
            <a:ext cx="80211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What is SHELL?</a:t>
            </a:r>
            <a:endParaRPr>
              <a:solidFill>
                <a:srgbClr val="741B47"/>
              </a:solidFill>
            </a:endParaRPr>
          </a:p>
        </p:txBody>
      </p:sp>
      <p:pic>
        <p:nvPicPr>
          <p:cNvPr descr="shell" id="870" name="Google Shape;870;p47"/>
          <p:cNvPicPr preferRelativeResize="0"/>
          <p:nvPr/>
        </p:nvPicPr>
        <p:blipFill rotWithShape="1">
          <a:blip r:embed="rId3">
            <a:alphaModFix/>
          </a:blip>
          <a:srcRect b="0" l="0" r="0" t="0"/>
          <a:stretch/>
        </p:blipFill>
        <p:spPr>
          <a:xfrm>
            <a:off x="7650524" y="1101142"/>
            <a:ext cx="998501" cy="642127"/>
          </a:xfrm>
          <a:prstGeom prst="rect">
            <a:avLst/>
          </a:prstGeom>
          <a:noFill/>
          <a:ln>
            <a:noFill/>
          </a:ln>
        </p:spPr>
      </p:pic>
      <p:pic>
        <p:nvPicPr>
          <p:cNvPr descr="shell" id="871" name="Google Shape;871;p47"/>
          <p:cNvPicPr preferRelativeResize="0"/>
          <p:nvPr/>
        </p:nvPicPr>
        <p:blipFill rotWithShape="1">
          <a:blip r:embed="rId4">
            <a:alphaModFix/>
          </a:blip>
          <a:srcRect b="0" l="0" r="0" t="0"/>
          <a:stretch/>
        </p:blipFill>
        <p:spPr>
          <a:xfrm>
            <a:off x="6933761" y="1999141"/>
            <a:ext cx="2172164" cy="57260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48"/>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877" name="Google Shape;877;p48"/>
          <p:cNvSpPr txBox="1"/>
          <p:nvPr/>
        </p:nvSpPr>
        <p:spPr>
          <a:xfrm>
            <a:off x="463350" y="186650"/>
            <a:ext cx="6052500" cy="4686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lang="en-US" sz="3600">
                <a:solidFill>
                  <a:srgbClr val="741B47"/>
                </a:solidFill>
                <a:latin typeface="Raleway SemiBold"/>
                <a:ea typeface="Raleway SemiBold"/>
                <a:cs typeface="Raleway SemiBold"/>
                <a:sym typeface="Raleway SemiBold"/>
              </a:rPr>
              <a:t>Command Prompt</a:t>
            </a:r>
            <a:endParaRPr sz="3600"/>
          </a:p>
        </p:txBody>
      </p:sp>
      <p:grpSp>
        <p:nvGrpSpPr>
          <p:cNvPr id="878" name="Google Shape;878;p48"/>
          <p:cNvGrpSpPr/>
          <p:nvPr/>
        </p:nvGrpSpPr>
        <p:grpSpPr>
          <a:xfrm>
            <a:off x="798600" y="1247350"/>
            <a:ext cx="7588737" cy="3322675"/>
            <a:chOff x="671700" y="1687775"/>
            <a:chExt cx="7588737" cy="3322675"/>
          </a:xfrm>
        </p:grpSpPr>
        <p:pic>
          <p:nvPicPr>
            <p:cNvPr id="879" name="Google Shape;879;p48"/>
            <p:cNvPicPr preferRelativeResize="0"/>
            <p:nvPr/>
          </p:nvPicPr>
          <p:blipFill>
            <a:blip r:embed="rId3">
              <a:alphaModFix/>
            </a:blip>
            <a:stretch>
              <a:fillRect/>
            </a:stretch>
          </p:blipFill>
          <p:spPr>
            <a:xfrm>
              <a:off x="967413" y="2432673"/>
              <a:ext cx="7293025" cy="1356525"/>
            </a:xfrm>
            <a:prstGeom prst="rect">
              <a:avLst/>
            </a:prstGeom>
            <a:noFill/>
            <a:ln>
              <a:noFill/>
            </a:ln>
          </p:spPr>
        </p:pic>
        <p:sp>
          <p:nvSpPr>
            <p:cNvPr id="880" name="Google Shape;880;p48"/>
            <p:cNvSpPr/>
            <p:nvPr/>
          </p:nvSpPr>
          <p:spPr>
            <a:xfrm>
              <a:off x="671700" y="1734150"/>
              <a:ext cx="1285800" cy="46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User Name</a:t>
              </a:r>
              <a:endParaRPr/>
            </a:p>
          </p:txBody>
        </p:sp>
        <p:sp>
          <p:nvSpPr>
            <p:cNvPr id="881" name="Google Shape;881;p48"/>
            <p:cNvSpPr/>
            <p:nvPr/>
          </p:nvSpPr>
          <p:spPr>
            <a:xfrm>
              <a:off x="2369075" y="1687775"/>
              <a:ext cx="1285800" cy="46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Host Name</a:t>
              </a:r>
              <a:endParaRPr/>
            </a:p>
          </p:txBody>
        </p:sp>
        <p:sp>
          <p:nvSpPr>
            <p:cNvPr id="882" name="Google Shape;882;p48"/>
            <p:cNvSpPr/>
            <p:nvPr/>
          </p:nvSpPr>
          <p:spPr>
            <a:xfrm>
              <a:off x="4018475" y="1687775"/>
              <a:ext cx="1844700" cy="46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Current Directory</a:t>
              </a:r>
              <a:endParaRPr/>
            </a:p>
          </p:txBody>
        </p:sp>
        <p:cxnSp>
          <p:nvCxnSpPr>
            <p:cNvPr id="883" name="Google Shape;883;p48"/>
            <p:cNvCxnSpPr>
              <a:stCxn id="880" idx="2"/>
            </p:cNvCxnSpPr>
            <p:nvPr/>
          </p:nvCxnSpPr>
          <p:spPr>
            <a:xfrm flipH="1">
              <a:off x="1161300" y="2202750"/>
              <a:ext cx="153300" cy="1107900"/>
            </a:xfrm>
            <a:prstGeom prst="straightConnector1">
              <a:avLst/>
            </a:prstGeom>
            <a:noFill/>
            <a:ln cap="flat" cmpd="sng" w="9525">
              <a:solidFill>
                <a:schemeClr val="dk2"/>
              </a:solidFill>
              <a:prstDash val="solid"/>
              <a:round/>
              <a:headEnd len="med" w="med" type="none"/>
              <a:tailEnd len="med" w="med" type="triangle"/>
            </a:ln>
          </p:spPr>
        </p:cxnSp>
        <p:cxnSp>
          <p:nvCxnSpPr>
            <p:cNvPr id="884" name="Google Shape;884;p48"/>
            <p:cNvCxnSpPr>
              <a:stCxn id="881" idx="2"/>
            </p:cNvCxnSpPr>
            <p:nvPr/>
          </p:nvCxnSpPr>
          <p:spPr>
            <a:xfrm flipH="1">
              <a:off x="2571875" y="2156375"/>
              <a:ext cx="440100" cy="1106400"/>
            </a:xfrm>
            <a:prstGeom prst="straightConnector1">
              <a:avLst/>
            </a:prstGeom>
            <a:noFill/>
            <a:ln cap="flat" cmpd="sng" w="9525">
              <a:solidFill>
                <a:schemeClr val="dk2"/>
              </a:solidFill>
              <a:prstDash val="solid"/>
              <a:round/>
              <a:headEnd len="med" w="med" type="none"/>
              <a:tailEnd len="med" w="med" type="triangle"/>
            </a:ln>
          </p:spPr>
        </p:cxnSp>
        <p:cxnSp>
          <p:nvCxnSpPr>
            <p:cNvPr id="885" name="Google Shape;885;p48"/>
            <p:cNvCxnSpPr>
              <a:stCxn id="882" idx="2"/>
            </p:cNvCxnSpPr>
            <p:nvPr/>
          </p:nvCxnSpPr>
          <p:spPr>
            <a:xfrm flipH="1">
              <a:off x="4001525" y="2156375"/>
              <a:ext cx="939300" cy="1135200"/>
            </a:xfrm>
            <a:prstGeom prst="straightConnector1">
              <a:avLst/>
            </a:prstGeom>
            <a:noFill/>
            <a:ln cap="flat" cmpd="sng" w="9525">
              <a:solidFill>
                <a:schemeClr val="dk2"/>
              </a:solidFill>
              <a:prstDash val="solid"/>
              <a:round/>
              <a:headEnd len="med" w="med" type="none"/>
              <a:tailEnd len="med" w="med" type="triangle"/>
            </a:ln>
          </p:spPr>
        </p:cxnSp>
        <p:sp>
          <p:nvSpPr>
            <p:cNvPr id="886" name="Google Shape;886;p48"/>
            <p:cNvSpPr/>
            <p:nvPr/>
          </p:nvSpPr>
          <p:spPr>
            <a:xfrm>
              <a:off x="4401175" y="4174650"/>
              <a:ext cx="1844700" cy="83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User Type</a:t>
              </a:r>
              <a:endParaRPr/>
            </a:p>
            <a:p>
              <a:pPr indent="0" lvl="0" marL="0" rtl="0" algn="l">
                <a:spcBef>
                  <a:spcPts val="0"/>
                </a:spcBef>
                <a:spcAft>
                  <a:spcPts val="0"/>
                </a:spcAft>
                <a:buNone/>
              </a:pPr>
              <a:r>
                <a:rPr lang="en-US"/>
                <a:t>$ normal user</a:t>
              </a:r>
              <a:endParaRPr/>
            </a:p>
            <a:p>
              <a:pPr indent="0" lvl="0" marL="0" rtl="0" algn="l">
                <a:spcBef>
                  <a:spcPts val="0"/>
                </a:spcBef>
                <a:spcAft>
                  <a:spcPts val="0"/>
                </a:spcAft>
                <a:buNone/>
              </a:pPr>
              <a:r>
                <a:rPr lang="en-US"/>
                <a:t># Privileged user</a:t>
              </a:r>
              <a:endParaRPr/>
            </a:p>
          </p:txBody>
        </p:sp>
        <p:cxnSp>
          <p:nvCxnSpPr>
            <p:cNvPr id="887" name="Google Shape;887;p48"/>
            <p:cNvCxnSpPr>
              <a:stCxn id="886" idx="0"/>
            </p:cNvCxnSpPr>
            <p:nvPr/>
          </p:nvCxnSpPr>
          <p:spPr>
            <a:xfrm rot="10800000">
              <a:off x="4328125" y="3406650"/>
              <a:ext cx="995400" cy="7680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49"/>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893" name="Google Shape;893;p49"/>
          <p:cNvSpPr txBox="1"/>
          <p:nvPr/>
        </p:nvSpPr>
        <p:spPr>
          <a:xfrm>
            <a:off x="463350" y="186650"/>
            <a:ext cx="6052500" cy="4686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en-US" sz="3600" u="none" cap="none" strike="noStrik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b="0" i="0" lang="en-US" sz="3600" u="none" cap="none" strike="noStrike">
                <a:solidFill>
                  <a:srgbClr val="741B47"/>
                </a:solidFill>
                <a:latin typeface="Raleway SemiBold"/>
                <a:ea typeface="Raleway SemiBold"/>
                <a:cs typeface="Raleway SemiBold"/>
                <a:sym typeface="Raleway SemiBold"/>
              </a:rPr>
              <a:t> Commands</a:t>
            </a:r>
            <a:endParaRPr sz="3600"/>
          </a:p>
        </p:txBody>
      </p:sp>
      <p:graphicFrame>
        <p:nvGraphicFramePr>
          <p:cNvPr id="894" name="Google Shape;894;p49"/>
          <p:cNvGraphicFramePr/>
          <p:nvPr/>
        </p:nvGraphicFramePr>
        <p:xfrm>
          <a:off x="952500" y="742950"/>
          <a:ext cx="3000000" cy="3000000"/>
        </p:xfrm>
        <a:graphic>
          <a:graphicData uri="http://schemas.openxmlformats.org/drawingml/2006/table">
            <a:tbl>
              <a:tblPr>
                <a:noFill/>
                <a:tableStyleId>{D5BAE9F9-FDA6-42AA-80F7-BF972BEBB984}</a:tableStyleId>
              </a:tblPr>
              <a:tblGrid>
                <a:gridCol w="1842625"/>
                <a:gridCol w="5396375"/>
              </a:tblGrid>
              <a:tr h="381000">
                <a:tc>
                  <a:txBody>
                    <a:bodyPr/>
                    <a:lstStyle/>
                    <a:p>
                      <a:pPr indent="0" lvl="0" marL="0" rtl="0" algn="l">
                        <a:spcBef>
                          <a:spcPts val="0"/>
                        </a:spcBef>
                        <a:spcAft>
                          <a:spcPts val="0"/>
                        </a:spcAft>
                        <a:buNone/>
                      </a:pPr>
                      <a:r>
                        <a:rPr b="1" lang="en-US"/>
                        <a:t>COMMAND</a:t>
                      </a:r>
                      <a:endParaRPr b="1"/>
                    </a:p>
                  </a:txBody>
                  <a:tcPr marT="91425" marB="91425" marR="91425" marL="91425"/>
                </a:tc>
                <a:tc>
                  <a:txBody>
                    <a:bodyPr/>
                    <a:lstStyle/>
                    <a:p>
                      <a:pPr indent="0" lvl="0" marL="0" rtl="0" algn="l">
                        <a:spcBef>
                          <a:spcPts val="0"/>
                        </a:spcBef>
                        <a:spcAft>
                          <a:spcPts val="0"/>
                        </a:spcAft>
                        <a:buNone/>
                      </a:pPr>
                      <a:r>
                        <a:rPr b="1" lang="en-US"/>
                        <a:t>DESCRIPTION</a:t>
                      </a:r>
                      <a:endParaRPr b="1"/>
                    </a:p>
                  </a:txBody>
                  <a:tcPr marT="91425" marB="91425" marR="91425" marL="91425"/>
                </a:tc>
              </a:tr>
              <a:tr h="381000">
                <a:tc>
                  <a:txBody>
                    <a:bodyPr/>
                    <a:lstStyle/>
                    <a:p>
                      <a:pPr indent="0" lvl="0" marL="0" rtl="0" algn="l">
                        <a:spcBef>
                          <a:spcPts val="0"/>
                        </a:spcBef>
                        <a:spcAft>
                          <a:spcPts val="0"/>
                        </a:spcAft>
                        <a:buClr>
                          <a:srgbClr val="000000"/>
                        </a:buClr>
                        <a:buFont typeface="Arial"/>
                        <a:buNone/>
                      </a:pPr>
                      <a:r>
                        <a:rPr b="1" lang="en-US" sz="1800">
                          <a:solidFill>
                            <a:srgbClr val="373A3C"/>
                          </a:solidFill>
                        </a:rPr>
                        <a:t>pwd</a:t>
                      </a:r>
                      <a:endParaRPr/>
                    </a:p>
                  </a:txBody>
                  <a:tcPr marT="91425" marB="91425" marR="91425" marL="91425"/>
                </a:tc>
                <a:tc>
                  <a:txBody>
                    <a:bodyPr/>
                    <a:lstStyle/>
                    <a:p>
                      <a:pPr indent="0" lvl="0" marL="0" rtl="0" algn="l">
                        <a:spcBef>
                          <a:spcPts val="0"/>
                        </a:spcBef>
                        <a:spcAft>
                          <a:spcPts val="0"/>
                        </a:spcAft>
                        <a:buClr>
                          <a:srgbClr val="000000"/>
                        </a:buClr>
                        <a:buFont typeface="Arial"/>
                        <a:buNone/>
                      </a:pPr>
                      <a:r>
                        <a:rPr lang="en-US" sz="1800">
                          <a:solidFill>
                            <a:srgbClr val="373A3C"/>
                          </a:solidFill>
                        </a:rPr>
                        <a:t>show current path</a:t>
                      </a:r>
                      <a:endParaRPr/>
                    </a:p>
                  </a:txBody>
                  <a:tcPr marT="91425" marB="91425" marR="91425" marL="91425"/>
                </a:tc>
              </a:tr>
              <a:tr h="381000">
                <a:tc>
                  <a:txBody>
                    <a:bodyPr/>
                    <a:lstStyle/>
                    <a:p>
                      <a:pPr indent="0" lvl="0" marL="0" rtl="0" algn="l">
                        <a:spcBef>
                          <a:spcPts val="0"/>
                        </a:spcBef>
                        <a:spcAft>
                          <a:spcPts val="0"/>
                        </a:spcAft>
                        <a:buClr>
                          <a:srgbClr val="000000"/>
                        </a:buClr>
                        <a:buFont typeface="Arial"/>
                        <a:buNone/>
                      </a:pPr>
                      <a:r>
                        <a:rPr b="1" lang="en-US" sz="1800">
                          <a:solidFill>
                            <a:srgbClr val="373A3C"/>
                          </a:solidFill>
                        </a:rPr>
                        <a:t>ls </a:t>
                      </a:r>
                      <a:r>
                        <a:rPr lang="en-US" sz="1800">
                          <a:solidFill>
                            <a:srgbClr val="373A3C"/>
                          </a:solidFill>
                        </a:rPr>
                        <a:t>	</a:t>
                      </a:r>
                      <a:endParaRPr/>
                    </a:p>
                  </a:txBody>
                  <a:tcPr marT="91425" marB="91425" marR="91425" marL="91425"/>
                </a:tc>
                <a:tc>
                  <a:txBody>
                    <a:bodyPr/>
                    <a:lstStyle/>
                    <a:p>
                      <a:pPr indent="0" lvl="0" marL="0" rtl="0" algn="l">
                        <a:spcBef>
                          <a:spcPts val="0"/>
                        </a:spcBef>
                        <a:spcAft>
                          <a:spcPts val="0"/>
                        </a:spcAft>
                        <a:buNone/>
                      </a:pPr>
                      <a:r>
                        <a:rPr lang="en-US" sz="1800">
                          <a:solidFill>
                            <a:srgbClr val="373A3C"/>
                          </a:solidFill>
                        </a:rPr>
                        <a:t>lists directory contents</a:t>
                      </a:r>
                      <a:endParaRPr/>
                    </a:p>
                  </a:txBody>
                  <a:tcPr marT="91425" marB="91425" marR="91425" marL="91425"/>
                </a:tc>
              </a:tr>
              <a:tr h="381000">
                <a:tc>
                  <a:txBody>
                    <a:bodyPr/>
                    <a:lstStyle/>
                    <a:p>
                      <a:pPr indent="0" lvl="0" marL="0" rtl="0" algn="l">
                        <a:spcBef>
                          <a:spcPts val="0"/>
                        </a:spcBef>
                        <a:spcAft>
                          <a:spcPts val="0"/>
                        </a:spcAft>
                        <a:buNone/>
                      </a:pPr>
                      <a:r>
                        <a:rPr b="1" lang="en-US" sz="1800">
                          <a:solidFill>
                            <a:srgbClr val="373A3C"/>
                          </a:solidFill>
                        </a:rPr>
                        <a:t>cd 	</a:t>
                      </a:r>
                      <a:endParaRPr/>
                    </a:p>
                  </a:txBody>
                  <a:tcPr marT="91425" marB="91425" marR="91425" marL="91425"/>
                </a:tc>
                <a:tc>
                  <a:txBody>
                    <a:bodyPr/>
                    <a:lstStyle/>
                    <a:p>
                      <a:pPr indent="0" lvl="0" marL="0" rtl="0" algn="l">
                        <a:spcBef>
                          <a:spcPts val="0"/>
                        </a:spcBef>
                        <a:spcAft>
                          <a:spcPts val="0"/>
                        </a:spcAft>
                        <a:buNone/>
                      </a:pPr>
                      <a:r>
                        <a:rPr lang="en-US" sz="1800">
                          <a:solidFill>
                            <a:srgbClr val="373A3C"/>
                          </a:solidFill>
                        </a:rPr>
                        <a:t>change (current) directory</a:t>
                      </a:r>
                      <a:endParaRPr/>
                    </a:p>
                  </a:txBody>
                  <a:tcPr marT="91425" marB="91425" marR="91425" marL="91425"/>
                </a:tc>
              </a:tr>
              <a:tr h="381000">
                <a:tc>
                  <a:txBody>
                    <a:bodyPr/>
                    <a:lstStyle/>
                    <a:p>
                      <a:pPr indent="0" lvl="0" marL="0" rtl="0" algn="l">
                        <a:spcBef>
                          <a:spcPts val="0"/>
                        </a:spcBef>
                        <a:spcAft>
                          <a:spcPts val="0"/>
                        </a:spcAft>
                        <a:buNone/>
                      </a:pPr>
                      <a:r>
                        <a:rPr b="1" lang="en-US" sz="1800">
                          <a:solidFill>
                            <a:srgbClr val="373A3C"/>
                          </a:solidFill>
                        </a:rPr>
                        <a:t>mkdir </a:t>
                      </a:r>
                      <a:endParaRPr/>
                    </a:p>
                  </a:txBody>
                  <a:tcPr marT="91425" marB="91425" marR="91425" marL="91425"/>
                </a:tc>
                <a:tc>
                  <a:txBody>
                    <a:bodyPr/>
                    <a:lstStyle/>
                    <a:p>
                      <a:pPr indent="0" lvl="0" marL="0" rtl="0" algn="l">
                        <a:spcBef>
                          <a:spcPts val="0"/>
                        </a:spcBef>
                        <a:spcAft>
                          <a:spcPts val="0"/>
                        </a:spcAft>
                        <a:buNone/>
                      </a:pPr>
                      <a:r>
                        <a:rPr lang="en-US" sz="1800">
                          <a:solidFill>
                            <a:srgbClr val="373A3C"/>
                          </a:solidFill>
                        </a:rPr>
                        <a:t>create a new directory</a:t>
                      </a:r>
                      <a:endParaRPr/>
                    </a:p>
                  </a:txBody>
                  <a:tcPr marT="91425" marB="91425" marR="91425" marL="91425"/>
                </a:tc>
              </a:tr>
              <a:tr h="381000">
                <a:tc>
                  <a:txBody>
                    <a:bodyPr/>
                    <a:lstStyle/>
                    <a:p>
                      <a:pPr indent="0" lvl="0" marL="0" rtl="0" algn="l">
                        <a:spcBef>
                          <a:spcPts val="0"/>
                        </a:spcBef>
                        <a:spcAft>
                          <a:spcPts val="0"/>
                        </a:spcAft>
                        <a:buClr>
                          <a:srgbClr val="000000"/>
                        </a:buClr>
                        <a:buFont typeface="Arial"/>
                        <a:buNone/>
                      </a:pPr>
                      <a:r>
                        <a:rPr b="1" lang="en-US" sz="1800">
                          <a:solidFill>
                            <a:srgbClr val="373A3C"/>
                          </a:solidFill>
                        </a:rPr>
                        <a:t>rmdir</a:t>
                      </a:r>
                      <a:endParaRPr/>
                    </a:p>
                  </a:txBody>
                  <a:tcPr marT="91425" marB="91425" marR="91425" marL="91425"/>
                </a:tc>
                <a:tc>
                  <a:txBody>
                    <a:bodyPr/>
                    <a:lstStyle/>
                    <a:p>
                      <a:pPr indent="0" lvl="0" marL="0" rtl="0" algn="l">
                        <a:spcBef>
                          <a:spcPts val="0"/>
                        </a:spcBef>
                        <a:spcAft>
                          <a:spcPts val="0"/>
                        </a:spcAft>
                        <a:buClr>
                          <a:srgbClr val="000000"/>
                        </a:buClr>
                        <a:buFont typeface="Arial"/>
                        <a:buNone/>
                      </a:pPr>
                      <a:r>
                        <a:rPr lang="en-US" sz="1800">
                          <a:solidFill>
                            <a:srgbClr val="373A3C"/>
                          </a:solidFill>
                        </a:rPr>
                        <a:t>delete an empty directory</a:t>
                      </a:r>
                      <a:endParaRPr/>
                    </a:p>
                  </a:txBody>
                  <a:tcPr marT="91425" marB="91425" marR="91425" marL="91425"/>
                </a:tc>
              </a:tr>
              <a:tr h="381000">
                <a:tc>
                  <a:txBody>
                    <a:bodyPr/>
                    <a:lstStyle/>
                    <a:p>
                      <a:pPr indent="0" lvl="0" marL="0" rtl="0" algn="l">
                        <a:spcBef>
                          <a:spcPts val="0"/>
                        </a:spcBef>
                        <a:spcAft>
                          <a:spcPts val="0"/>
                        </a:spcAft>
                        <a:buClr>
                          <a:srgbClr val="000000"/>
                        </a:buClr>
                        <a:buFont typeface="Arial"/>
                        <a:buNone/>
                      </a:pPr>
                      <a:r>
                        <a:rPr b="1" lang="en-US" sz="1800">
                          <a:solidFill>
                            <a:srgbClr val="373A3C"/>
                          </a:solidFill>
                        </a:rPr>
                        <a:t>touch</a:t>
                      </a:r>
                      <a:endParaRPr/>
                    </a:p>
                  </a:txBody>
                  <a:tcPr marT="91425" marB="91425" marR="91425" marL="91425"/>
                </a:tc>
                <a:tc>
                  <a:txBody>
                    <a:bodyPr/>
                    <a:lstStyle/>
                    <a:p>
                      <a:pPr indent="0" lvl="0" marL="0" rtl="0" algn="l">
                        <a:spcBef>
                          <a:spcPts val="0"/>
                        </a:spcBef>
                        <a:spcAft>
                          <a:spcPts val="0"/>
                        </a:spcAft>
                        <a:buClr>
                          <a:srgbClr val="000000"/>
                        </a:buClr>
                        <a:buFont typeface="Arial"/>
                        <a:buNone/>
                      </a:pPr>
                      <a:r>
                        <a:rPr lang="en-US" sz="1800">
                          <a:solidFill>
                            <a:srgbClr val="373A3C"/>
                          </a:solidFill>
                        </a:rPr>
                        <a:t>create a file</a:t>
                      </a:r>
                      <a:endParaRPr/>
                    </a:p>
                  </a:txBody>
                  <a:tcPr marT="91425" marB="91425" marR="91425" marL="91425"/>
                </a:tc>
              </a:tr>
              <a:tr h="381000">
                <a:tc>
                  <a:txBody>
                    <a:bodyPr/>
                    <a:lstStyle/>
                    <a:p>
                      <a:pPr indent="0" lvl="0" marL="0" rtl="0" algn="l">
                        <a:spcBef>
                          <a:spcPts val="0"/>
                        </a:spcBef>
                        <a:spcAft>
                          <a:spcPts val="0"/>
                        </a:spcAft>
                        <a:buClr>
                          <a:srgbClr val="000000"/>
                        </a:buClr>
                        <a:buFont typeface="Arial"/>
                        <a:buNone/>
                      </a:pPr>
                      <a:r>
                        <a:rPr b="1" lang="en-US" sz="1800">
                          <a:solidFill>
                            <a:srgbClr val="373A3C"/>
                          </a:solidFill>
                        </a:rPr>
                        <a:t>rm	</a:t>
                      </a:r>
                      <a:endParaRPr/>
                    </a:p>
                  </a:txBody>
                  <a:tcPr marT="91425" marB="91425" marR="91425" marL="91425"/>
                </a:tc>
                <a:tc>
                  <a:txBody>
                    <a:bodyPr/>
                    <a:lstStyle/>
                    <a:p>
                      <a:pPr indent="0" lvl="0" marL="0" rtl="0" algn="l">
                        <a:spcBef>
                          <a:spcPts val="0"/>
                        </a:spcBef>
                        <a:spcAft>
                          <a:spcPts val="0"/>
                        </a:spcAft>
                        <a:buNone/>
                      </a:pPr>
                      <a:r>
                        <a:rPr lang="en-US" sz="1800">
                          <a:solidFill>
                            <a:srgbClr val="373A3C"/>
                          </a:solidFill>
                        </a:rPr>
                        <a:t>delete a file</a:t>
                      </a:r>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2"/>
          <p:cNvSpPr txBox="1"/>
          <p:nvPr>
            <p:ph idx="12" type="sldNum"/>
          </p:nvPr>
        </p:nvSpPr>
        <p:spPr>
          <a:xfrm>
            <a:off x="8472458" y="4663217"/>
            <a:ext cx="548700" cy="393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31" name="Google Shape;431;p32"/>
          <p:cNvSpPr txBox="1"/>
          <p:nvPr>
            <p:ph idx="4294967295" type="ctrTitle"/>
          </p:nvPr>
        </p:nvSpPr>
        <p:spPr>
          <a:xfrm>
            <a:off x="1264525" y="7620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en-US" sz="4800" u="none" cap="none" strike="noStrike">
                <a:solidFill>
                  <a:srgbClr val="741B47"/>
                </a:solidFill>
                <a:latin typeface="Raleway Medium"/>
                <a:ea typeface="Raleway Medium"/>
                <a:cs typeface="Raleway Medium"/>
                <a:sym typeface="Raleway Medium"/>
              </a:rPr>
              <a:t>Table of Contents</a:t>
            </a:r>
            <a:endParaRPr b="0" i="0" sz="4800" u="none" cap="none" strike="noStrike">
              <a:solidFill>
                <a:srgbClr val="741B47"/>
              </a:solidFill>
              <a:latin typeface="Raleway Medium"/>
              <a:ea typeface="Raleway Medium"/>
              <a:cs typeface="Raleway Medium"/>
              <a:sym typeface="Raleway Medium"/>
            </a:endParaRPr>
          </a:p>
        </p:txBody>
      </p:sp>
      <p:sp>
        <p:nvSpPr>
          <p:cNvPr id="432" name="Google Shape;432;p32"/>
          <p:cNvSpPr txBox="1"/>
          <p:nvPr>
            <p:ph idx="4294967295" type="subTitle"/>
          </p:nvPr>
        </p:nvSpPr>
        <p:spPr>
          <a:xfrm>
            <a:off x="1033300" y="1158775"/>
            <a:ext cx="6510600" cy="2783100"/>
          </a:xfrm>
          <a:prstGeom prst="rect">
            <a:avLst/>
          </a:prstGeom>
          <a:noFill/>
          <a:ln>
            <a:noFill/>
          </a:ln>
        </p:spPr>
        <p:txBody>
          <a:bodyPr anchorCtr="0" anchor="t" bIns="0" lIns="0" spcFirstLastPara="1" rIns="0" wrap="square" tIns="0">
            <a:noAutofit/>
          </a:bodyPr>
          <a:lstStyle/>
          <a:p>
            <a:pPr indent="-381000" lvl="0" marL="457200" marR="0" rtl="0" algn="l">
              <a:lnSpc>
                <a:spcPct val="150000"/>
              </a:lnSpc>
              <a:spcBef>
                <a:spcPts val="0"/>
              </a:spcBef>
              <a:spcAft>
                <a:spcPts val="0"/>
              </a:spcAft>
              <a:buClr>
                <a:srgbClr val="000000"/>
              </a:buClr>
              <a:buSzPts val="2400"/>
              <a:buChar char="▶"/>
            </a:pPr>
            <a:r>
              <a:rPr lang="en-US" sz="2400">
                <a:solidFill>
                  <a:srgbClr val="000000"/>
                </a:solidFill>
              </a:rPr>
              <a:t>What We Learn</a:t>
            </a:r>
            <a:endParaRPr sz="2400">
              <a:solidFill>
                <a:srgbClr val="000000"/>
              </a:solidFill>
            </a:endParaRPr>
          </a:p>
          <a:p>
            <a:pPr indent="-381000" lvl="0" marL="457200" marR="0" rtl="0" algn="l">
              <a:lnSpc>
                <a:spcPct val="150000"/>
              </a:lnSpc>
              <a:spcBef>
                <a:spcPts val="0"/>
              </a:spcBef>
              <a:spcAft>
                <a:spcPts val="0"/>
              </a:spcAft>
              <a:buClr>
                <a:srgbClr val="000000"/>
              </a:buClr>
              <a:buSzPts val="2400"/>
              <a:buChar char="▶"/>
            </a:pPr>
            <a:r>
              <a:rPr lang="en-US" sz="2400">
                <a:solidFill>
                  <a:srgbClr val="000000"/>
                </a:solidFill>
              </a:rPr>
              <a:t>Getting Help</a:t>
            </a:r>
            <a:endParaRPr sz="2400">
              <a:solidFill>
                <a:srgbClr val="000000"/>
              </a:solidFill>
            </a:endParaRPr>
          </a:p>
          <a:p>
            <a:pPr indent="-381000" lvl="0" marL="457200" marR="0" rtl="0" algn="l">
              <a:lnSpc>
                <a:spcPct val="150000"/>
              </a:lnSpc>
              <a:spcBef>
                <a:spcPts val="0"/>
              </a:spcBef>
              <a:spcAft>
                <a:spcPts val="0"/>
              </a:spcAft>
              <a:buClr>
                <a:srgbClr val="000000"/>
              </a:buClr>
              <a:buSzPts val="2400"/>
              <a:buChar char="▶"/>
            </a:pPr>
            <a:r>
              <a:rPr lang="en-US" sz="2400">
                <a:solidFill>
                  <a:srgbClr val="000000"/>
                </a:solidFill>
              </a:rPr>
              <a:t>Text Editors</a:t>
            </a:r>
            <a:endParaRPr sz="2400">
              <a:solidFill>
                <a:srgbClr val="000000"/>
              </a:solidFill>
            </a:endParaRPr>
          </a:p>
          <a:p>
            <a:pPr indent="-381000" lvl="0" marL="457200" rtl="0" algn="l">
              <a:lnSpc>
                <a:spcPct val="150000"/>
              </a:lnSpc>
              <a:spcBef>
                <a:spcPts val="0"/>
              </a:spcBef>
              <a:spcAft>
                <a:spcPts val="0"/>
              </a:spcAft>
              <a:buClr>
                <a:srgbClr val="000000"/>
              </a:buClr>
              <a:buSzPts val="2400"/>
              <a:buChar char="▶"/>
            </a:pPr>
            <a:r>
              <a:rPr lang="en-US" sz="2400">
                <a:solidFill>
                  <a:schemeClr val="dk1"/>
                </a:solidFill>
              </a:rPr>
              <a:t>File Management</a:t>
            </a:r>
            <a:endParaRPr sz="2400">
              <a:solidFill>
                <a:srgbClr val="000000"/>
              </a:solidFill>
            </a:endParaRPr>
          </a:p>
        </p:txBody>
      </p:sp>
      <p:sp>
        <p:nvSpPr>
          <p:cNvPr id="433" name="Google Shape;433;p32">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50"/>
          <p:cNvSpPr txBox="1"/>
          <p:nvPr>
            <p:ph idx="12" type="sldNum"/>
          </p:nvPr>
        </p:nvSpPr>
        <p:spPr>
          <a:xfrm>
            <a:off x="8909123" y="4934346"/>
            <a:ext cx="205500" cy="177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900" name="Google Shape;900;p50"/>
          <p:cNvSpPr txBox="1"/>
          <p:nvPr/>
        </p:nvSpPr>
        <p:spPr>
          <a:xfrm>
            <a:off x="463350" y="186650"/>
            <a:ext cx="6052500" cy="4686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en-US" sz="3600" u="none" cap="none" strike="noStrike">
                <a:solidFill>
                  <a:srgbClr val="741B47"/>
                </a:solidFill>
                <a:latin typeface="Raleway SemiBold"/>
                <a:ea typeface="Raleway SemiBold"/>
                <a:cs typeface="Raleway SemiBold"/>
                <a:sym typeface="Raleway SemiBold"/>
              </a:rPr>
              <a:t>Basic </a:t>
            </a:r>
            <a:r>
              <a:rPr lang="en-US" sz="3600">
                <a:solidFill>
                  <a:srgbClr val="741B47"/>
                </a:solidFill>
                <a:latin typeface="Raleway SemiBold"/>
                <a:ea typeface="Raleway SemiBold"/>
                <a:cs typeface="Raleway SemiBold"/>
                <a:sym typeface="Raleway SemiBold"/>
              </a:rPr>
              <a:t>Shell</a:t>
            </a:r>
            <a:r>
              <a:rPr b="0" i="0" lang="en-US" sz="3600" u="none" cap="none" strike="noStrike">
                <a:solidFill>
                  <a:srgbClr val="741B47"/>
                </a:solidFill>
                <a:latin typeface="Raleway SemiBold"/>
                <a:ea typeface="Raleway SemiBold"/>
                <a:cs typeface="Raleway SemiBold"/>
                <a:sym typeface="Raleway SemiBold"/>
              </a:rPr>
              <a:t> Commands</a:t>
            </a:r>
            <a:endParaRPr sz="3600"/>
          </a:p>
        </p:txBody>
      </p:sp>
      <p:graphicFrame>
        <p:nvGraphicFramePr>
          <p:cNvPr id="901" name="Google Shape;901;p50"/>
          <p:cNvGraphicFramePr/>
          <p:nvPr/>
        </p:nvGraphicFramePr>
        <p:xfrm>
          <a:off x="952500" y="742950"/>
          <a:ext cx="3000000" cy="3000000"/>
        </p:xfrm>
        <a:graphic>
          <a:graphicData uri="http://schemas.openxmlformats.org/drawingml/2006/table">
            <a:tbl>
              <a:tblPr>
                <a:noFill/>
                <a:tableStyleId>{D5BAE9F9-FDA6-42AA-80F7-BF972BEBB984}</a:tableStyleId>
              </a:tblPr>
              <a:tblGrid>
                <a:gridCol w="1842625"/>
                <a:gridCol w="5396375"/>
              </a:tblGrid>
              <a:tr h="381000">
                <a:tc>
                  <a:txBody>
                    <a:bodyPr/>
                    <a:lstStyle/>
                    <a:p>
                      <a:pPr indent="0" lvl="0" marL="0" rtl="0" algn="l">
                        <a:spcBef>
                          <a:spcPts val="0"/>
                        </a:spcBef>
                        <a:spcAft>
                          <a:spcPts val="0"/>
                        </a:spcAft>
                        <a:buNone/>
                      </a:pPr>
                      <a:r>
                        <a:rPr b="1" lang="en-US"/>
                        <a:t>COMMAND</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t>DESCRIPTION</a:t>
                      </a:r>
                      <a:endParaRPr b="1"/>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Clr>
                          <a:srgbClr val="000000"/>
                        </a:buClr>
                        <a:buFont typeface="Arial"/>
                        <a:buNone/>
                      </a:pPr>
                      <a:r>
                        <a:rPr b="1" lang="en-US" sz="1800">
                          <a:solidFill>
                            <a:srgbClr val="373A3C"/>
                          </a:solidFill>
                        </a:rPr>
                        <a:t>cp</a:t>
                      </a:r>
                      <a:endParaRPr b="1" sz="1800">
                        <a:solidFill>
                          <a:srgbClr val="373A3C"/>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rgbClr val="000000"/>
                        </a:buClr>
                        <a:buFont typeface="Arial"/>
                        <a:buNone/>
                      </a:pPr>
                      <a:r>
                        <a:rPr lang="en-US" sz="1800">
                          <a:solidFill>
                            <a:srgbClr val="373A3C"/>
                          </a:solidFill>
                        </a:rPr>
                        <a:t>copy a file to another location</a:t>
                      </a:r>
                      <a:endParaRPr sz="1800">
                        <a:solidFill>
                          <a:srgbClr val="373A3C"/>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US" sz="1800">
                          <a:solidFill>
                            <a:srgbClr val="373A3C"/>
                          </a:solidFill>
                        </a:rPr>
                        <a:t>mv</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sz="1800">
                          <a:solidFill>
                            <a:srgbClr val="373A3C"/>
                          </a:solidFill>
                        </a:rPr>
                        <a:t>move a file to another location</a:t>
                      </a:r>
                      <a:endParaRPr sz="1800">
                        <a:solidFill>
                          <a:srgbClr val="373A3C"/>
                        </a:solidFill>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b="1" lang="en-US" sz="1800">
                          <a:solidFill>
                            <a:srgbClr val="373A3C"/>
                          </a:solidFill>
                        </a:rPr>
                        <a:t>cat	</a:t>
                      </a:r>
                      <a:endParaRPr/>
                    </a:p>
                  </a:txBody>
                  <a:tcPr marT="91425" marB="91425" marR="91425" marL="91425"/>
                </a:tc>
                <a:tc>
                  <a:txBody>
                    <a:bodyPr/>
                    <a:lstStyle/>
                    <a:p>
                      <a:pPr indent="0" lvl="0" marL="0" rtl="0" algn="l">
                        <a:spcBef>
                          <a:spcPts val="0"/>
                        </a:spcBef>
                        <a:spcAft>
                          <a:spcPts val="0"/>
                        </a:spcAft>
                        <a:buClr>
                          <a:srgbClr val="000000"/>
                        </a:buClr>
                        <a:buFont typeface="Arial"/>
                        <a:buNone/>
                      </a:pPr>
                      <a:r>
                        <a:rPr lang="en-US" sz="1800">
                          <a:solidFill>
                            <a:srgbClr val="373A3C"/>
                          </a:solidFill>
                        </a:rPr>
                        <a:t>show file contents</a:t>
                      </a:r>
                      <a:endParaRPr/>
                    </a:p>
                  </a:txBody>
                  <a:tcPr marT="91425" marB="91425" marR="91425" marL="91425"/>
                </a:tc>
              </a:tr>
              <a:tr h="381000">
                <a:tc>
                  <a:txBody>
                    <a:bodyPr/>
                    <a:lstStyle/>
                    <a:p>
                      <a:pPr indent="0" lvl="0" marL="0" rtl="0" algn="l">
                        <a:spcBef>
                          <a:spcPts val="0"/>
                        </a:spcBef>
                        <a:spcAft>
                          <a:spcPts val="0"/>
                        </a:spcAft>
                        <a:buNone/>
                      </a:pPr>
                      <a:r>
                        <a:rPr b="1" lang="en-US" sz="1800">
                          <a:solidFill>
                            <a:srgbClr val="373A3C"/>
                          </a:solidFill>
                        </a:rPr>
                        <a:t>echo		</a:t>
                      </a:r>
                      <a:endParaRPr/>
                    </a:p>
                  </a:txBody>
                  <a:tcPr marT="91425" marB="91425" marR="91425" marL="91425"/>
                </a:tc>
                <a:tc>
                  <a:txBody>
                    <a:bodyPr/>
                    <a:lstStyle/>
                    <a:p>
                      <a:pPr indent="0" lvl="0" marL="0" rtl="0" algn="l">
                        <a:spcBef>
                          <a:spcPts val="0"/>
                        </a:spcBef>
                        <a:spcAft>
                          <a:spcPts val="0"/>
                        </a:spcAft>
                        <a:buNone/>
                      </a:pPr>
                      <a:r>
                        <a:rPr lang="en-US" sz="1800">
                          <a:solidFill>
                            <a:srgbClr val="373A3C"/>
                          </a:solidFill>
                        </a:rPr>
                        <a:t>print message to screen</a:t>
                      </a:r>
                      <a:endParaRPr sz="1800">
                        <a:solidFill>
                          <a:srgbClr val="373A3C"/>
                        </a:solidFill>
                      </a:endParaRPr>
                    </a:p>
                  </a:txBody>
                  <a:tcPr marT="91425" marB="91425" marR="91425" marL="91425"/>
                </a:tc>
              </a:tr>
              <a:tr h="381000">
                <a:tc>
                  <a:txBody>
                    <a:bodyPr/>
                    <a:lstStyle/>
                    <a:p>
                      <a:pPr indent="0" lvl="0" marL="0" rtl="0" algn="l">
                        <a:spcBef>
                          <a:spcPts val="0"/>
                        </a:spcBef>
                        <a:spcAft>
                          <a:spcPts val="0"/>
                        </a:spcAft>
                        <a:buNone/>
                      </a:pPr>
                      <a:r>
                        <a:rPr b="1" lang="en-US" sz="1800">
                          <a:solidFill>
                            <a:srgbClr val="373A3C"/>
                          </a:solidFill>
                        </a:rPr>
                        <a:t>clear</a:t>
                      </a:r>
                      <a:endParaRPr b="1" sz="1800">
                        <a:solidFill>
                          <a:srgbClr val="373A3C"/>
                        </a:solidFill>
                      </a:endParaRPr>
                    </a:p>
                  </a:txBody>
                  <a:tcPr marT="91425" marB="91425" marR="91425" marL="91425"/>
                </a:tc>
                <a:tc>
                  <a:txBody>
                    <a:bodyPr/>
                    <a:lstStyle/>
                    <a:p>
                      <a:pPr indent="0" lvl="0" marL="0" rtl="0" algn="l">
                        <a:spcBef>
                          <a:spcPts val="0"/>
                        </a:spcBef>
                        <a:spcAft>
                          <a:spcPts val="0"/>
                        </a:spcAft>
                        <a:buNone/>
                      </a:pPr>
                      <a:r>
                        <a:rPr lang="en-US" sz="1800">
                          <a:solidFill>
                            <a:srgbClr val="373A3C"/>
                          </a:solidFill>
                        </a:rPr>
                        <a:t>clear the terminal screen</a:t>
                      </a:r>
                      <a:endParaRPr sz="1800">
                        <a:solidFill>
                          <a:srgbClr val="373A3C"/>
                        </a:solidFill>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5" name="Shape 905"/>
        <p:cNvGrpSpPr/>
        <p:nvPr/>
      </p:nvGrpSpPr>
      <p:grpSpPr>
        <a:xfrm>
          <a:off x="0" y="0"/>
          <a:ext cx="0" cy="0"/>
          <a:chOff x="0" y="0"/>
          <a:chExt cx="0" cy="0"/>
        </a:xfrm>
      </p:grpSpPr>
      <p:pic>
        <p:nvPicPr>
          <p:cNvPr id="906" name="Google Shape;906;p51">
            <a:hlinkClick r:id="rId3"/>
          </p:cNvPr>
          <p:cNvPicPr preferRelativeResize="0"/>
          <p:nvPr/>
        </p:nvPicPr>
        <p:blipFill>
          <a:blip r:embed="rId4">
            <a:alphaModFix/>
          </a:blip>
          <a:stretch>
            <a:fillRect/>
          </a:stretch>
        </p:blipFill>
        <p:spPr>
          <a:xfrm>
            <a:off x="1621750" y="1471550"/>
            <a:ext cx="6218250" cy="2121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grpSp>
        <p:nvGrpSpPr>
          <p:cNvPr id="911" name="Google Shape;911;p52"/>
          <p:cNvGrpSpPr/>
          <p:nvPr/>
        </p:nvGrpSpPr>
        <p:grpSpPr>
          <a:xfrm>
            <a:off x="5122427" y="668001"/>
            <a:ext cx="3841143" cy="3893303"/>
            <a:chOff x="5122427" y="668001"/>
            <a:chExt cx="3841143" cy="3893303"/>
          </a:xfrm>
        </p:grpSpPr>
        <p:grpSp>
          <p:nvGrpSpPr>
            <p:cNvPr id="912" name="Google Shape;912;p52"/>
            <p:cNvGrpSpPr/>
            <p:nvPr/>
          </p:nvGrpSpPr>
          <p:grpSpPr>
            <a:xfrm>
              <a:off x="5144045" y="893590"/>
              <a:ext cx="2833667" cy="2964311"/>
              <a:chOff x="3860721" y="1330073"/>
              <a:chExt cx="3544299" cy="3707706"/>
            </a:xfrm>
          </p:grpSpPr>
          <p:sp>
            <p:nvSpPr>
              <p:cNvPr id="913" name="Google Shape;913;p52"/>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4" name="Google Shape;914;p52"/>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5" name="Google Shape;915;p52"/>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6" name="Google Shape;916;p52"/>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7" name="Google Shape;917;p52"/>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8" name="Google Shape;918;p52"/>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9" name="Google Shape;919;p52"/>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0" name="Google Shape;920;p52"/>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1" name="Google Shape;921;p52"/>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2" name="Google Shape;922;p52"/>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3" name="Google Shape;923;p52"/>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4" name="Google Shape;924;p52"/>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5" name="Google Shape;925;p52"/>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6" name="Google Shape;926;p52"/>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7" name="Google Shape;927;p52"/>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8" name="Google Shape;928;p52"/>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9" name="Google Shape;929;p52"/>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0" name="Google Shape;930;p52"/>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1" name="Google Shape;931;p52"/>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2" name="Google Shape;932;p52"/>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3" name="Google Shape;933;p52"/>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4" name="Google Shape;934;p52"/>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5" name="Google Shape;935;p52"/>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6" name="Google Shape;936;p52"/>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7" name="Google Shape;937;p52"/>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8" name="Google Shape;938;p52"/>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9" name="Google Shape;939;p52"/>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0" name="Google Shape;940;p52"/>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1" name="Google Shape;941;p52"/>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2" name="Google Shape;942;p52"/>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3" name="Google Shape;943;p52"/>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4" name="Google Shape;944;p52"/>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5" name="Google Shape;945;p52"/>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6" name="Google Shape;946;p52"/>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7" name="Google Shape;947;p52"/>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8" name="Google Shape;948;p52"/>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9" name="Google Shape;949;p52"/>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0" name="Google Shape;950;p52"/>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1" name="Google Shape;951;p52"/>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2" name="Google Shape;952;p52"/>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3" name="Google Shape;953;p52"/>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4" name="Google Shape;954;p52"/>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5" name="Google Shape;955;p52"/>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6" name="Google Shape;956;p52"/>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7" name="Google Shape;957;p52"/>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8" name="Google Shape;958;p52"/>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9" name="Google Shape;959;p52"/>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0" name="Google Shape;960;p52"/>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1" name="Google Shape;961;p52"/>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2" name="Google Shape;962;p52"/>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3" name="Google Shape;963;p52"/>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4" name="Google Shape;964;p52"/>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5" name="Google Shape;965;p52"/>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6" name="Google Shape;966;p52"/>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7" name="Google Shape;967;p52"/>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8" name="Google Shape;968;p52"/>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9" name="Google Shape;969;p52"/>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0" name="Google Shape;970;p52"/>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1" name="Google Shape;971;p52"/>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2" name="Google Shape;972;p52"/>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3" name="Google Shape;973;p52"/>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4" name="Google Shape;974;p52"/>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5" name="Google Shape;975;p52"/>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6" name="Google Shape;976;p52"/>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7" name="Google Shape;977;p52"/>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8" name="Google Shape;978;p52"/>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9" name="Google Shape;979;p52"/>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0" name="Google Shape;980;p52"/>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1" name="Google Shape;981;p52"/>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2" name="Google Shape;982;p52"/>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3" name="Google Shape;983;p52"/>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4" name="Google Shape;984;p52"/>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5" name="Google Shape;985;p52"/>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6" name="Google Shape;986;p52"/>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7" name="Google Shape;987;p52"/>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8" name="Google Shape;988;p52"/>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9" name="Google Shape;989;p52"/>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0" name="Google Shape;990;p52"/>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1" name="Google Shape;991;p52"/>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2" name="Google Shape;992;p52"/>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3" name="Google Shape;993;p52"/>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4" name="Google Shape;994;p52"/>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5" name="Google Shape;995;p52"/>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6" name="Google Shape;996;p52"/>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7" name="Google Shape;997;p52"/>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8" name="Google Shape;998;p52"/>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9" name="Google Shape;999;p52"/>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0" name="Google Shape;1000;p52"/>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1" name="Google Shape;1001;p52"/>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2" name="Google Shape;1002;p52"/>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3" name="Google Shape;1003;p52"/>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4" name="Google Shape;1004;p52"/>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5" name="Google Shape;1005;p52"/>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6" name="Google Shape;1006;p52"/>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7" name="Google Shape;1007;p52"/>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8" name="Google Shape;1008;p52"/>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9" name="Google Shape;1009;p52"/>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0" name="Google Shape;1010;p52"/>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1" name="Google Shape;1011;p52"/>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2" name="Google Shape;1012;p52"/>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3" name="Google Shape;1013;p52"/>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4" name="Google Shape;1014;p52"/>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5" name="Google Shape;1015;p52"/>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6" name="Google Shape;1016;p52"/>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7" name="Google Shape;1017;p52"/>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8" name="Google Shape;1018;p52"/>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9" name="Google Shape;1019;p52"/>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20" name="Google Shape;1020;p52"/>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1" name="Google Shape;1021;p52"/>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2" name="Google Shape;1022;p52"/>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3" name="Google Shape;1023;p52"/>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4" name="Google Shape;1024;p52"/>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5" name="Google Shape;1025;p52"/>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6" name="Google Shape;1026;p52"/>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7" name="Google Shape;1027;p52"/>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8" name="Google Shape;1028;p52"/>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9" name="Google Shape;1029;p52"/>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0" name="Google Shape;1030;p52"/>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1" name="Google Shape;1031;p52"/>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2" name="Google Shape;1032;p52"/>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3" name="Google Shape;1033;p52"/>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4" name="Google Shape;1034;p52"/>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5" name="Google Shape;1035;p52"/>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6" name="Google Shape;1036;p52"/>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7" name="Google Shape;1037;p52"/>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8" name="Google Shape;1038;p52"/>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9" name="Google Shape;1039;p52"/>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0" name="Google Shape;1040;p52"/>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1" name="Google Shape;1041;p52"/>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2" name="Google Shape;1042;p52"/>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3" name="Google Shape;1043;p52"/>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4" name="Google Shape;1044;p52"/>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5" name="Google Shape;1045;p52"/>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6" name="Google Shape;1046;p52"/>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7" name="Google Shape;1047;p52"/>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8" name="Google Shape;1048;p52"/>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9" name="Google Shape;1049;p52"/>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0" name="Google Shape;1050;p52"/>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051" name="Google Shape;1051;p52"/>
            <p:cNvGrpSpPr/>
            <p:nvPr/>
          </p:nvGrpSpPr>
          <p:grpSpPr>
            <a:xfrm flipH="1">
              <a:off x="5678143" y="1227582"/>
              <a:ext cx="345795" cy="1043508"/>
              <a:chOff x="5678143" y="1151382"/>
              <a:chExt cx="345795" cy="1043508"/>
            </a:xfrm>
          </p:grpSpPr>
          <p:sp>
            <p:nvSpPr>
              <p:cNvPr id="1052" name="Google Shape;1052;p52"/>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3" name="Google Shape;1053;p52"/>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4" name="Google Shape;1054;p52"/>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5" name="Google Shape;1055;p52"/>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6" name="Google Shape;1056;p52"/>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7" name="Google Shape;1057;p52"/>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8" name="Google Shape;1058;p52"/>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9" name="Google Shape;1059;p52"/>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0" name="Google Shape;1060;p52"/>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1" name="Google Shape;1061;p52"/>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2" name="Google Shape;1062;p52"/>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3" name="Google Shape;1063;p52"/>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4" name="Google Shape;1064;p52"/>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5" name="Google Shape;1065;p52"/>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6" name="Google Shape;1066;p52"/>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7" name="Google Shape;1067;p52"/>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8" name="Google Shape;1068;p52"/>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069" name="Google Shape;1069;p52"/>
            <p:cNvGrpSpPr/>
            <p:nvPr/>
          </p:nvGrpSpPr>
          <p:grpSpPr>
            <a:xfrm>
              <a:off x="5122427" y="3292365"/>
              <a:ext cx="823270" cy="1268939"/>
              <a:chOff x="5490177" y="3555452"/>
              <a:chExt cx="823270" cy="1268939"/>
            </a:xfrm>
          </p:grpSpPr>
          <p:sp>
            <p:nvSpPr>
              <p:cNvPr id="1070" name="Google Shape;1070;p52"/>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1" name="Google Shape;1071;p52"/>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2" name="Google Shape;1072;p52"/>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3" name="Google Shape;1073;p52"/>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4" name="Google Shape;1074;p52"/>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5" name="Google Shape;1075;p52"/>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6" name="Google Shape;1076;p52"/>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7" name="Google Shape;1077;p52"/>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8" name="Google Shape;1078;p52"/>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9" name="Google Shape;1079;p52"/>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0" name="Google Shape;1080;p52"/>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1" name="Google Shape;1081;p52"/>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2" name="Google Shape;1082;p52"/>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3" name="Google Shape;1083;p52"/>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4" name="Google Shape;1084;p52"/>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5" name="Google Shape;1085;p52"/>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6" name="Google Shape;1086;p52"/>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7" name="Google Shape;1087;p52"/>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8" name="Google Shape;1088;p52"/>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9" name="Google Shape;1089;p52"/>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0" name="Google Shape;1090;p52"/>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1" name="Google Shape;1091;p52"/>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2" name="Google Shape;1092;p52"/>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3" name="Google Shape;1093;p52"/>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4" name="Google Shape;1094;p52"/>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5" name="Google Shape;1095;p52"/>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6" name="Google Shape;1096;p52"/>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7" name="Google Shape;1097;p52"/>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8" name="Google Shape;1098;p52"/>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9" name="Google Shape;1099;p52"/>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0" name="Google Shape;1100;p52"/>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101" name="Google Shape;1101;p52"/>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2" name="Google Shape;1102;p52"/>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3" name="Google Shape;1103;p52"/>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4" name="Google Shape;1104;p52"/>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5" name="Google Shape;1105;p52"/>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6" name="Google Shape;1106;p52"/>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7" name="Google Shape;1107;p52"/>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8" name="Google Shape;1108;p52"/>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9" name="Google Shape;1109;p52"/>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0" name="Google Shape;1110;p52"/>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1" name="Google Shape;1111;p52"/>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2" name="Google Shape;1112;p52"/>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3" name="Google Shape;1113;p52"/>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4" name="Google Shape;1114;p52"/>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5" name="Google Shape;1115;p52"/>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6" name="Google Shape;1116;p52"/>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7" name="Google Shape;1117;p52"/>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8" name="Google Shape;1118;p52"/>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9" name="Google Shape;1119;p52"/>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0" name="Google Shape;1120;p52"/>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1" name="Google Shape;1121;p52"/>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2" name="Google Shape;1122;p52"/>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3" name="Google Shape;1123;p52"/>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4" name="Google Shape;1124;p52"/>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5" name="Google Shape;1125;p52"/>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6" name="Google Shape;1126;p52"/>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7" name="Google Shape;1127;p52"/>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8" name="Google Shape;1128;p52"/>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9" name="Google Shape;1129;p52"/>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0" name="Google Shape;1130;p52"/>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1" name="Google Shape;1131;p52"/>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2" name="Google Shape;1132;p52"/>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3" name="Google Shape;1133;p52"/>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4" name="Google Shape;1134;p52"/>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5" name="Google Shape;1135;p52"/>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6" name="Google Shape;1136;p52"/>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37" name="Google Shape;1137;p52"/>
            <p:cNvGrpSpPr/>
            <p:nvPr/>
          </p:nvGrpSpPr>
          <p:grpSpPr>
            <a:xfrm>
              <a:off x="6544676" y="927098"/>
              <a:ext cx="264549" cy="200503"/>
              <a:chOff x="6621095" y="1452181"/>
              <a:chExt cx="330893" cy="250785"/>
            </a:xfrm>
          </p:grpSpPr>
          <p:sp>
            <p:nvSpPr>
              <p:cNvPr id="1138" name="Google Shape;1138;p5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9" name="Google Shape;1139;p5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0" name="Google Shape;1140;p5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1" name="Google Shape;1141;p5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2" name="Google Shape;1142;p5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143" name="Google Shape;1143;p52"/>
            <p:cNvGrpSpPr/>
            <p:nvPr/>
          </p:nvGrpSpPr>
          <p:grpSpPr>
            <a:xfrm>
              <a:off x="7210355" y="1314222"/>
              <a:ext cx="264549" cy="200503"/>
              <a:chOff x="6621095" y="1452181"/>
              <a:chExt cx="330893" cy="250785"/>
            </a:xfrm>
          </p:grpSpPr>
          <p:sp>
            <p:nvSpPr>
              <p:cNvPr id="1144" name="Google Shape;1144;p5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5" name="Google Shape;1145;p5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6" name="Google Shape;1146;p5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7" name="Google Shape;1147;p5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8" name="Google Shape;1148;p5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149" name="Google Shape;1149;p52"/>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0" name="Google Shape;1150;p52"/>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51" name="Google Shape;1151;p52"/>
            <p:cNvGrpSpPr/>
            <p:nvPr/>
          </p:nvGrpSpPr>
          <p:grpSpPr>
            <a:xfrm flipH="1">
              <a:off x="8183210" y="2407472"/>
              <a:ext cx="780359" cy="1195999"/>
              <a:chOff x="3975528" y="3303922"/>
              <a:chExt cx="780359" cy="1195999"/>
            </a:xfrm>
          </p:grpSpPr>
          <p:sp>
            <p:nvSpPr>
              <p:cNvPr id="1152" name="Google Shape;1152;p52"/>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4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3" name="Google Shape;1153;p52"/>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4" name="Google Shape;1154;p52"/>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5" name="Google Shape;1155;p52"/>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6" name="Google Shape;1156;p52"/>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7" name="Google Shape;1157;p52"/>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8" name="Google Shape;1158;p52"/>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9" name="Google Shape;1159;p52"/>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0" name="Google Shape;1160;p52"/>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1" name="Google Shape;1161;p52"/>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2" name="Google Shape;1162;p52"/>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4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3" name="Google Shape;1163;p52"/>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4" name="Google Shape;1164;p52"/>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5" name="Google Shape;1165;p52"/>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6" name="Google Shape;1166;p52"/>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7" name="Google Shape;1167;p52"/>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8" name="Google Shape;1168;p52"/>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9" name="Google Shape;1169;p52"/>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0" name="Google Shape;1170;p52"/>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1" name="Google Shape;1171;p52"/>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2" name="Google Shape;1172;p52"/>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3" name="Google Shape;1173;p52"/>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4" name="Google Shape;1174;p52"/>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5" name="Google Shape;1175;p52"/>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6" name="Google Shape;1176;p52"/>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7" name="Google Shape;1177;p52"/>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178" name="Google Shape;1178;p52"/>
              <p:cNvGrpSpPr/>
              <p:nvPr/>
            </p:nvGrpSpPr>
            <p:grpSpPr>
              <a:xfrm flipH="1">
                <a:off x="4321774" y="3621402"/>
                <a:ext cx="239004" cy="181217"/>
                <a:chOff x="6621095" y="1452181"/>
                <a:chExt cx="330893" cy="250785"/>
              </a:xfrm>
            </p:grpSpPr>
            <p:sp>
              <p:nvSpPr>
                <p:cNvPr id="1179" name="Google Shape;1179;p5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0" name="Google Shape;1180;p5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1" name="Google Shape;1181;p5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2" name="Google Shape;1182;p5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3" name="Google Shape;1183;p5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184" name="Google Shape;1184;p52"/>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5" name="Google Shape;1185;p52"/>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186" name="Google Shape;1186;p52"/>
          <p:cNvSpPr txBox="1"/>
          <p:nvPr>
            <p:ph type="ctrTitle"/>
          </p:nvPr>
        </p:nvSpPr>
        <p:spPr>
          <a:xfrm>
            <a:off x="1125794" y="1992836"/>
            <a:ext cx="3744300" cy="11802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en-US">
                <a:solidFill>
                  <a:srgbClr val="741B47"/>
                </a:solidFill>
                <a:latin typeface="Raleway Medium"/>
                <a:ea typeface="Raleway Medium"/>
                <a:cs typeface="Raleway Medium"/>
                <a:sym typeface="Raleway Medium"/>
              </a:rPr>
              <a:t>Getting Help</a:t>
            </a:r>
            <a:endParaRPr>
              <a:solidFill>
                <a:srgbClr val="741B47"/>
              </a:solidFill>
              <a:latin typeface="Raleway Medium"/>
              <a:ea typeface="Raleway Medium"/>
              <a:cs typeface="Raleway Medium"/>
              <a:sym typeface="Raleway Medium"/>
            </a:endParaRPr>
          </a:p>
        </p:txBody>
      </p:sp>
      <p:sp>
        <p:nvSpPr>
          <p:cNvPr id="1187" name="Google Shape;1187;p52"/>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FFFFF"/>
                </a:solidFill>
                <a:latin typeface="Barlow"/>
                <a:ea typeface="Barlow"/>
                <a:cs typeface="Barlow"/>
                <a:sym typeface="Barlow"/>
              </a:rPr>
              <a:t>2</a:t>
            </a:r>
            <a:endParaRPr b="1" i="0" sz="3600" u="none" cap="none" strike="noStrike">
              <a:solidFill>
                <a:srgbClr val="FFFFFF"/>
              </a:solidFill>
              <a:latin typeface="Barlow"/>
              <a:ea typeface="Barlow"/>
              <a:cs typeface="Barlow"/>
              <a:sym typeface="Barlo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5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93" name="Google Shape;1193;p53"/>
          <p:cNvSpPr txBox="1"/>
          <p:nvPr/>
        </p:nvSpPr>
        <p:spPr>
          <a:xfrm>
            <a:off x="1264525" y="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en-US" sz="4800" u="none" cap="none" strike="noStrike">
                <a:solidFill>
                  <a:srgbClr val="741B47"/>
                </a:solidFill>
                <a:latin typeface="Raleway Medium"/>
                <a:ea typeface="Raleway Medium"/>
                <a:cs typeface="Raleway Medium"/>
                <a:sym typeface="Raleway Medium"/>
              </a:rPr>
              <a:t>Table of Contents</a:t>
            </a:r>
            <a:endParaRPr/>
          </a:p>
        </p:txBody>
      </p:sp>
      <p:sp>
        <p:nvSpPr>
          <p:cNvPr id="1194" name="Google Shape;1194;p53"/>
          <p:cNvSpPr txBox="1"/>
          <p:nvPr/>
        </p:nvSpPr>
        <p:spPr>
          <a:xfrm>
            <a:off x="650850" y="864239"/>
            <a:ext cx="7842300" cy="3495110"/>
          </a:xfrm>
          <a:prstGeom prst="rect">
            <a:avLst/>
          </a:prstGeom>
          <a:noFill/>
          <a:ln>
            <a:noFill/>
          </a:ln>
        </p:spPr>
        <p:txBody>
          <a:bodyPr anchorCtr="0" anchor="t" bIns="0" lIns="0" spcFirstLastPara="1" rIns="0" wrap="square" tIns="0">
            <a:noAutofit/>
          </a:bodyPr>
          <a:lstStyle/>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Man Pages</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Info Pages</a:t>
            </a:r>
            <a:endParaRPr/>
          </a:p>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whatis command</a:t>
            </a:r>
            <a:endParaRPr/>
          </a:p>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apropos command</a:t>
            </a:r>
            <a:endParaRPr/>
          </a:p>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--help option</a:t>
            </a:r>
            <a:endParaRPr b="0" i="0" sz="3600" u="none" cap="none" strike="noStrike">
              <a:solidFill>
                <a:schemeClr val="dk1"/>
              </a:solidFill>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54"/>
          <p:cNvSpPr txBox="1"/>
          <p:nvPr>
            <p:ph type="ctrTitle"/>
          </p:nvPr>
        </p:nvSpPr>
        <p:spPr>
          <a:xfrm>
            <a:off x="1010730" y="2102553"/>
            <a:ext cx="4676700" cy="819251"/>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latin typeface="Raleway Medium"/>
                <a:ea typeface="Raleway Medium"/>
                <a:cs typeface="Raleway Medium"/>
                <a:sym typeface="Raleway Medium"/>
              </a:rPr>
              <a:t>Man Pages</a:t>
            </a:r>
            <a:endParaRPr>
              <a:solidFill>
                <a:srgbClr val="741B47"/>
              </a:solidFill>
              <a:latin typeface="Raleway Medium"/>
              <a:ea typeface="Raleway Medium"/>
              <a:cs typeface="Raleway Medium"/>
              <a:sym typeface="Raleway Medium"/>
            </a:endParaRPr>
          </a:p>
        </p:txBody>
      </p:sp>
      <p:sp>
        <p:nvSpPr>
          <p:cNvPr id="1200" name="Google Shape;1200;p54"/>
          <p:cNvSpPr txBox="1"/>
          <p:nvPr/>
        </p:nvSpPr>
        <p:spPr>
          <a:xfrm>
            <a:off x="-76200" y="1866900"/>
            <a:ext cx="8052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US" sz="3000">
                <a:solidFill>
                  <a:schemeClr val="lt1"/>
                </a:solidFill>
                <a:latin typeface="Barlow"/>
                <a:ea typeface="Barlow"/>
                <a:cs typeface="Barlow"/>
                <a:sym typeface="Barlow"/>
              </a:rPr>
              <a:t>2-</a:t>
            </a:r>
            <a:r>
              <a:rPr b="1" i="0" lang="en-US" sz="3000" u="none" cap="none" strike="noStrike">
                <a:solidFill>
                  <a:schemeClr val="lt1"/>
                </a:solidFill>
                <a:latin typeface="Barlow"/>
                <a:ea typeface="Barlow"/>
                <a:cs typeface="Barlow"/>
                <a:sym typeface="Barlow"/>
              </a:rPr>
              <a:t>1</a:t>
            </a:r>
            <a:endParaRPr b="1" i="0" sz="3000" u="none" cap="none" strike="noStrike">
              <a:solidFill>
                <a:schemeClr val="lt1"/>
              </a:solidFill>
              <a:latin typeface="Barlow"/>
              <a:ea typeface="Barlow"/>
              <a:cs typeface="Barlow"/>
              <a:sym typeface="Barlow"/>
            </a:endParaRPr>
          </a:p>
        </p:txBody>
      </p:sp>
      <p:grpSp>
        <p:nvGrpSpPr>
          <p:cNvPr id="1201" name="Google Shape;1201;p54"/>
          <p:cNvGrpSpPr/>
          <p:nvPr/>
        </p:nvGrpSpPr>
        <p:grpSpPr>
          <a:xfrm>
            <a:off x="6088559" y="1866900"/>
            <a:ext cx="2706355" cy="1604434"/>
            <a:chOff x="6986665" y="3298709"/>
            <a:chExt cx="1817809" cy="1077669"/>
          </a:xfrm>
        </p:grpSpPr>
        <p:sp>
          <p:nvSpPr>
            <p:cNvPr id="1202" name="Google Shape;1202;p54"/>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3" name="Google Shape;1203;p54"/>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4" name="Google Shape;1204;p54"/>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5" name="Google Shape;1205;p54"/>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6" name="Google Shape;1206;p54"/>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7" name="Google Shape;1207;p54"/>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8" name="Google Shape;1208;p54"/>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9" name="Google Shape;1209;p54"/>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0" name="Google Shape;1210;p54"/>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1" name="Google Shape;1211;p54"/>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2" name="Google Shape;1212;p54"/>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3" name="Google Shape;1213;p54"/>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4" name="Google Shape;1214;p54"/>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5" name="Google Shape;1215;p54"/>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6" name="Google Shape;1216;p54"/>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7" name="Google Shape;1217;p54"/>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8" name="Google Shape;1218;p54"/>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9" name="Google Shape;1219;p54"/>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0" name="Google Shape;1220;p54"/>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1" name="Google Shape;1221;p54"/>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2" name="Google Shape;1222;p54"/>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3" name="Google Shape;1223;p54"/>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4" name="Google Shape;1224;p54"/>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5" name="Google Shape;1225;p54"/>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6" name="Google Shape;1226;p54"/>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7" name="Google Shape;1227;p54"/>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5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33" name="Google Shape;1233;p55"/>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Man Pages</a:t>
            </a:r>
            <a:endParaRPr>
              <a:solidFill>
                <a:srgbClr val="741B47"/>
              </a:solidFill>
            </a:endParaRPr>
          </a:p>
        </p:txBody>
      </p:sp>
      <p:grpSp>
        <p:nvGrpSpPr>
          <p:cNvPr id="1234" name="Google Shape;1234;p55"/>
          <p:cNvGrpSpPr/>
          <p:nvPr/>
        </p:nvGrpSpPr>
        <p:grpSpPr>
          <a:xfrm>
            <a:off x="-4708802" y="-48947"/>
            <a:ext cx="11474316" cy="5654024"/>
            <a:chOff x="-4746877" y="-726919"/>
            <a:chExt cx="11474316" cy="5654024"/>
          </a:xfrm>
        </p:grpSpPr>
        <p:sp>
          <p:nvSpPr>
            <p:cNvPr id="1235" name="Google Shape;1235;p55"/>
            <p:cNvSpPr/>
            <p:nvPr/>
          </p:nvSpPr>
          <p:spPr>
            <a:xfrm>
              <a:off x="-4746877" y="-726919"/>
              <a:ext cx="5654024" cy="5654024"/>
            </a:xfrm>
            <a:prstGeom prst="blockArc">
              <a:avLst>
                <a:gd fmla="val 18900000" name="adj1"/>
                <a:gd fmla="val 2700000" name="adj2"/>
                <a:gd fmla="val 382" name="adj3"/>
              </a:avLst>
            </a:prstGeom>
            <a:no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5"/>
            <p:cNvSpPr/>
            <p:nvPr/>
          </p:nvSpPr>
          <p:spPr>
            <a:xfrm>
              <a:off x="583425" y="419882"/>
              <a:ext cx="6144014" cy="839765"/>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5"/>
            <p:cNvSpPr txBox="1"/>
            <p:nvPr/>
          </p:nvSpPr>
          <p:spPr>
            <a:xfrm>
              <a:off x="583425" y="419882"/>
              <a:ext cx="6144014" cy="839765"/>
            </a:xfrm>
            <a:prstGeom prst="rect">
              <a:avLst/>
            </a:prstGeom>
            <a:noFill/>
            <a:ln>
              <a:noFill/>
            </a:ln>
          </p:spPr>
          <p:txBody>
            <a:bodyPr anchorCtr="0" anchor="ctr" bIns="35550" lIns="666550" spcFirstLastPara="1" rIns="35550" wrap="square" tIns="35550">
              <a:no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 man page (short for manual page) is a form of </a:t>
              </a:r>
              <a:r>
                <a:rPr b="1" i="0" lang="en-US" sz="1400" u="none" cap="none" strike="noStrike">
                  <a:solidFill>
                    <a:schemeClr val="lt1"/>
                  </a:solidFill>
                </a:rPr>
                <a:t>software documentation</a:t>
              </a:r>
              <a:r>
                <a:rPr b="0" i="0" lang="en-US" sz="1400" u="none" cap="none" strike="noStrike">
                  <a:solidFill>
                    <a:schemeClr val="lt1"/>
                  </a:solidFill>
                  <a:latin typeface="Arial"/>
                  <a:ea typeface="Arial"/>
                  <a:cs typeface="Arial"/>
                  <a:sym typeface="Arial"/>
                </a:rPr>
                <a:t> usually </a:t>
              </a:r>
              <a:r>
                <a:rPr b="1" i="0" lang="en-US" sz="1400" u="none" cap="none" strike="noStrike">
                  <a:solidFill>
                    <a:schemeClr val="lt1"/>
                  </a:solidFill>
                </a:rPr>
                <a:t>found on a Unix or Unix-like </a:t>
              </a:r>
              <a:r>
                <a:rPr b="0" i="0" lang="en-US" sz="1400" u="none" cap="none" strike="noStrike">
                  <a:solidFill>
                    <a:schemeClr val="lt1"/>
                  </a:solidFill>
                  <a:latin typeface="Arial"/>
                  <a:ea typeface="Arial"/>
                  <a:cs typeface="Arial"/>
                  <a:sym typeface="Arial"/>
                </a:rPr>
                <a:t>operating system.</a:t>
              </a:r>
              <a:endParaRPr b="0" i="0" sz="1400" u="none" cap="none" strike="noStrike">
                <a:solidFill>
                  <a:schemeClr val="lt1"/>
                </a:solidFill>
                <a:latin typeface="Arial"/>
                <a:ea typeface="Arial"/>
                <a:cs typeface="Arial"/>
                <a:sym typeface="Arial"/>
              </a:endParaRPr>
            </a:p>
          </p:txBody>
        </p:sp>
        <p:sp>
          <p:nvSpPr>
            <p:cNvPr id="1238" name="Google Shape;1238;p55"/>
            <p:cNvSpPr/>
            <p:nvPr/>
          </p:nvSpPr>
          <p:spPr>
            <a:xfrm>
              <a:off x="36338" y="315583"/>
              <a:ext cx="1049707" cy="1049707"/>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5"/>
            <p:cNvSpPr/>
            <p:nvPr/>
          </p:nvSpPr>
          <p:spPr>
            <a:xfrm>
              <a:off x="888679" y="1679531"/>
              <a:ext cx="5838760" cy="839765"/>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5"/>
            <p:cNvSpPr txBox="1"/>
            <p:nvPr/>
          </p:nvSpPr>
          <p:spPr>
            <a:xfrm>
              <a:off x="888679" y="1679531"/>
              <a:ext cx="5838760" cy="839765"/>
            </a:xfrm>
            <a:prstGeom prst="rect">
              <a:avLst/>
            </a:prstGeom>
            <a:noFill/>
            <a:ln>
              <a:noFill/>
            </a:ln>
          </p:spPr>
          <p:txBody>
            <a:bodyPr anchorCtr="0" anchor="ctr" bIns="35550" lIns="666550" spcFirstLastPara="1" rIns="35550" wrap="square" tIns="35550">
              <a:noAutofit/>
            </a:bodyPr>
            <a:lstStyle/>
            <a:p>
              <a:pPr indent="0" lvl="0" marL="0" marR="0" rtl="0" algn="l">
                <a:lnSpc>
                  <a:spcPct val="90000"/>
                </a:lnSpc>
                <a:spcBef>
                  <a:spcPts val="0"/>
                </a:spcBef>
                <a:spcAft>
                  <a:spcPts val="0"/>
                </a:spcAft>
                <a:buClr>
                  <a:srgbClr val="000000"/>
                </a:buClr>
                <a:buSzPts val="1400"/>
                <a:buFont typeface="Arial"/>
                <a:buNone/>
              </a:pPr>
              <a:r>
                <a:rPr lang="en-US">
                  <a:solidFill>
                    <a:schemeClr val="lt1"/>
                  </a:solidFill>
                </a:rPr>
                <a:t>I</a:t>
              </a:r>
              <a:r>
                <a:rPr b="0" i="0" lang="en-US" sz="1400" u="none" cap="none" strike="noStrike">
                  <a:solidFill>
                    <a:schemeClr val="lt1"/>
                  </a:solidFill>
                  <a:latin typeface="Arial"/>
                  <a:ea typeface="Arial"/>
                  <a:cs typeface="Arial"/>
                  <a:sym typeface="Arial"/>
                </a:rPr>
                <a:t>f we </a:t>
              </a:r>
              <a:r>
                <a:rPr b="1" i="0" lang="en-US" sz="1400" u="none" cap="none" strike="noStrike">
                  <a:solidFill>
                    <a:schemeClr val="lt1"/>
                  </a:solidFill>
                </a:rPr>
                <a:t>install a package</a:t>
              </a:r>
              <a:r>
                <a:rPr b="0" i="0" lang="en-US" sz="1400" u="none" cap="none" strike="noStrike">
                  <a:solidFill>
                    <a:schemeClr val="lt1"/>
                  </a:solidFill>
                  <a:latin typeface="Arial"/>
                  <a:ea typeface="Arial"/>
                  <a:cs typeface="Arial"/>
                  <a:sym typeface="Arial"/>
                </a:rPr>
                <a:t> to do some task, the </a:t>
              </a:r>
              <a:r>
                <a:rPr b="1" i="0" lang="en-US" sz="1400" u="none" cap="none" strike="noStrike">
                  <a:solidFill>
                    <a:schemeClr val="lt1"/>
                  </a:solidFill>
                </a:rPr>
                <a:t>man </a:t>
              </a:r>
              <a:r>
                <a:rPr b="1" lang="en-US">
                  <a:solidFill>
                    <a:schemeClr val="lt1"/>
                  </a:solidFill>
                </a:rPr>
                <a:t>p</a:t>
              </a:r>
              <a:r>
                <a:rPr b="1" i="0" lang="en-US" sz="1400" u="none" cap="none" strike="noStrike">
                  <a:solidFill>
                    <a:schemeClr val="lt1"/>
                  </a:solidFill>
                </a:rPr>
                <a:t>age</a:t>
              </a:r>
              <a:r>
                <a:rPr b="0" i="0" lang="en-US" sz="1400" u="none" cap="none" strike="noStrike">
                  <a:solidFill>
                    <a:schemeClr val="lt1"/>
                  </a:solidFill>
                  <a:latin typeface="Arial"/>
                  <a:ea typeface="Arial"/>
                  <a:cs typeface="Arial"/>
                  <a:sym typeface="Arial"/>
                </a:rPr>
                <a:t> for that package will typically be </a:t>
              </a:r>
              <a:r>
                <a:rPr b="1" i="0" lang="en-US" sz="1400" u="none" cap="none" strike="noStrike">
                  <a:solidFill>
                    <a:schemeClr val="lt1"/>
                  </a:solidFill>
                </a:rPr>
                <a:t>installed</a:t>
              </a:r>
              <a:r>
                <a:rPr b="0" i="0" lang="en-US" sz="1400" u="none" cap="none" strike="noStrike">
                  <a:solidFill>
                    <a:schemeClr val="lt1"/>
                  </a:solidFill>
                  <a:latin typeface="Arial"/>
                  <a:ea typeface="Arial"/>
                  <a:cs typeface="Arial"/>
                  <a:sym typeface="Arial"/>
                </a:rPr>
                <a:t> at the same time. This gives us the ability to take a look at that documentation and make sure that we're using it in a manner consistent with its design.</a:t>
              </a:r>
              <a:endParaRPr b="0" i="0" sz="1400" u="none" cap="none" strike="noStrike">
                <a:solidFill>
                  <a:schemeClr val="lt1"/>
                </a:solidFill>
                <a:latin typeface="Arial"/>
                <a:ea typeface="Arial"/>
                <a:cs typeface="Arial"/>
                <a:sym typeface="Arial"/>
              </a:endParaRPr>
            </a:p>
          </p:txBody>
        </p:sp>
        <p:sp>
          <p:nvSpPr>
            <p:cNvPr id="1241" name="Google Shape;1241;p55"/>
            <p:cNvSpPr/>
            <p:nvPr/>
          </p:nvSpPr>
          <p:spPr>
            <a:xfrm>
              <a:off x="341593" y="1575232"/>
              <a:ext cx="1049707" cy="1049707"/>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5"/>
            <p:cNvSpPr/>
            <p:nvPr/>
          </p:nvSpPr>
          <p:spPr>
            <a:xfrm>
              <a:off x="583425" y="2939179"/>
              <a:ext cx="6144014" cy="839765"/>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5"/>
            <p:cNvSpPr txBox="1"/>
            <p:nvPr/>
          </p:nvSpPr>
          <p:spPr>
            <a:xfrm>
              <a:off x="583425" y="2939179"/>
              <a:ext cx="6144014" cy="839765"/>
            </a:xfrm>
            <a:prstGeom prst="rect">
              <a:avLst/>
            </a:prstGeom>
            <a:noFill/>
            <a:ln>
              <a:noFill/>
            </a:ln>
          </p:spPr>
          <p:txBody>
            <a:bodyPr anchorCtr="0" anchor="ctr" bIns="35550" lIns="666550" spcFirstLastPara="1" rIns="35550" wrap="square" tIns="35550">
              <a:no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The man page for a particular command is invoked by </a:t>
              </a:r>
              <a:r>
                <a:rPr b="1" i="0" lang="en-US" sz="1400" u="none" cap="none" strike="noStrike">
                  <a:solidFill>
                    <a:schemeClr val="lt1"/>
                  </a:solidFill>
                  <a:latin typeface="Arial"/>
                  <a:ea typeface="Arial"/>
                  <a:cs typeface="Arial"/>
                  <a:sym typeface="Arial"/>
                </a:rPr>
                <a:t>man command.</a:t>
              </a:r>
              <a:endParaRPr b="0" i="0" sz="1400" u="none" cap="none" strike="noStrike">
                <a:solidFill>
                  <a:schemeClr val="lt1"/>
                </a:solidFill>
                <a:latin typeface="Arial"/>
                <a:ea typeface="Arial"/>
                <a:cs typeface="Arial"/>
                <a:sym typeface="Arial"/>
              </a:endParaRPr>
            </a:p>
          </p:txBody>
        </p:sp>
        <p:sp>
          <p:nvSpPr>
            <p:cNvPr id="1244" name="Google Shape;1244;p55"/>
            <p:cNvSpPr/>
            <p:nvPr/>
          </p:nvSpPr>
          <p:spPr>
            <a:xfrm>
              <a:off x="36338" y="2834880"/>
              <a:ext cx="1049707" cy="1049707"/>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5" name="Google Shape;1245;p55"/>
          <p:cNvPicPr preferRelativeResize="0"/>
          <p:nvPr/>
        </p:nvPicPr>
        <p:blipFill rotWithShape="1">
          <a:blip r:embed="rId3">
            <a:alphaModFix/>
          </a:blip>
          <a:srcRect b="0" l="0" r="0" t="0"/>
          <a:stretch/>
        </p:blipFill>
        <p:spPr>
          <a:xfrm>
            <a:off x="7015358" y="1328781"/>
            <a:ext cx="2128642" cy="2128642"/>
          </a:xfrm>
          <a:prstGeom prst="rect">
            <a:avLst/>
          </a:prstGeom>
          <a:noFill/>
          <a:ln>
            <a:noFill/>
          </a:ln>
        </p:spPr>
      </p:pic>
      <p:sp>
        <p:nvSpPr>
          <p:cNvPr id="1246" name="Google Shape;1246;p55"/>
          <p:cNvSpPr/>
          <p:nvPr/>
        </p:nvSpPr>
        <p:spPr>
          <a:xfrm>
            <a:off x="7015350" y="4097225"/>
            <a:ext cx="19083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man &lt;command&gt;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5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52" name="Google Shape;1252;p56"/>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Man Pages</a:t>
            </a:r>
            <a:endParaRPr>
              <a:solidFill>
                <a:srgbClr val="741B47"/>
              </a:solidFill>
            </a:endParaRPr>
          </a:p>
        </p:txBody>
      </p:sp>
      <p:pic>
        <p:nvPicPr>
          <p:cNvPr descr="Man Page" id="1253" name="Google Shape;1253;p56"/>
          <p:cNvPicPr preferRelativeResize="0"/>
          <p:nvPr/>
        </p:nvPicPr>
        <p:blipFill rotWithShape="1">
          <a:blip r:embed="rId3">
            <a:alphaModFix/>
          </a:blip>
          <a:srcRect b="0" l="0" r="0" t="0"/>
          <a:stretch/>
        </p:blipFill>
        <p:spPr>
          <a:xfrm>
            <a:off x="266525" y="1229332"/>
            <a:ext cx="5573610" cy="3740368"/>
          </a:xfrm>
          <a:prstGeom prst="rect">
            <a:avLst/>
          </a:prstGeom>
          <a:noFill/>
          <a:ln>
            <a:noFill/>
          </a:ln>
        </p:spPr>
      </p:pic>
      <p:sp>
        <p:nvSpPr>
          <p:cNvPr id="1254" name="Google Shape;1254;p56"/>
          <p:cNvSpPr/>
          <p:nvPr/>
        </p:nvSpPr>
        <p:spPr>
          <a:xfrm>
            <a:off x="266525" y="800100"/>
            <a:ext cx="1291554"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 man ls</a:t>
            </a:r>
            <a:endParaRPr b="0" i="0" sz="1400" u="none" cap="none" strike="noStrike">
              <a:solidFill>
                <a:srgbClr val="000000"/>
              </a:solidFill>
              <a:latin typeface="Arial"/>
              <a:ea typeface="Arial"/>
              <a:cs typeface="Arial"/>
              <a:sym typeface="Arial"/>
            </a:endParaRPr>
          </a:p>
        </p:txBody>
      </p:sp>
      <p:sp>
        <p:nvSpPr>
          <p:cNvPr id="1255" name="Google Shape;1255;p56"/>
          <p:cNvSpPr/>
          <p:nvPr/>
        </p:nvSpPr>
        <p:spPr>
          <a:xfrm>
            <a:off x="6013789" y="1350787"/>
            <a:ext cx="2863686" cy="267765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rgbClr val="373A3C"/>
                </a:solidFill>
                <a:latin typeface="Arial"/>
                <a:ea typeface="Arial"/>
                <a:cs typeface="Arial"/>
                <a:sym typeface="Arial"/>
              </a:rPr>
              <a:t>NAME</a:t>
            </a:r>
            <a:endParaRPr/>
          </a:p>
          <a:p>
            <a:pPr indent="0" lvl="0" marL="0" marR="0" rtl="0" algn="l">
              <a:lnSpc>
                <a:spcPct val="100000"/>
              </a:lnSpc>
              <a:spcBef>
                <a:spcPts val="0"/>
              </a:spcBef>
              <a:spcAft>
                <a:spcPts val="0"/>
              </a:spcAft>
              <a:buNone/>
            </a:pPr>
            <a:r>
              <a:rPr b="0" i="0" lang="en-US" sz="1400" u="none" cap="none" strike="noStrike">
                <a:solidFill>
                  <a:srgbClr val="373A3C"/>
                </a:solidFill>
                <a:latin typeface="Arial"/>
                <a:ea typeface="Arial"/>
                <a:cs typeface="Arial"/>
                <a:sym typeface="Arial"/>
              </a:rPr>
              <a:t>Program or Function name(s) followed by descriptions of functionality.</a:t>
            </a:r>
            <a:endParaRPr b="0" i="0" sz="1400" u="none" cap="none" strike="noStrike">
              <a:solidFill>
                <a:srgbClr val="373A3C"/>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373A3C"/>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373A3C"/>
                </a:solidFill>
                <a:latin typeface="Arial"/>
                <a:ea typeface="Arial"/>
                <a:cs typeface="Arial"/>
                <a:sym typeface="Arial"/>
              </a:rPr>
              <a:t>SYNOPSIS</a:t>
            </a:r>
            <a:endParaRPr/>
          </a:p>
          <a:p>
            <a:pPr indent="0" lvl="0" marL="0" marR="0" rtl="0" algn="l">
              <a:lnSpc>
                <a:spcPct val="100000"/>
              </a:lnSpc>
              <a:spcBef>
                <a:spcPts val="0"/>
              </a:spcBef>
              <a:spcAft>
                <a:spcPts val="0"/>
              </a:spcAft>
              <a:buNone/>
            </a:pPr>
            <a:r>
              <a:rPr b="0" i="0" lang="en-US" sz="1400" u="none" cap="none" strike="noStrike">
                <a:solidFill>
                  <a:srgbClr val="373A3C"/>
                </a:solidFill>
                <a:latin typeface="Arial"/>
                <a:ea typeface="Arial"/>
                <a:cs typeface="Arial"/>
                <a:sym typeface="Arial"/>
              </a:rPr>
              <a:t>A short overview of available options</a:t>
            </a:r>
            <a:endParaRPr b="0" i="0" sz="1400" u="none" cap="none" strike="noStrike">
              <a:solidFill>
                <a:srgbClr val="373A3C"/>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373A3C"/>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373A3C"/>
                </a:solidFill>
                <a:latin typeface="Arial"/>
                <a:ea typeface="Arial"/>
                <a:cs typeface="Arial"/>
                <a:sym typeface="Arial"/>
              </a:rPr>
              <a:t>DESCRIPTION</a:t>
            </a:r>
            <a:endParaRPr/>
          </a:p>
          <a:p>
            <a:pPr indent="0" lvl="0" marL="0" marR="0" rtl="0" algn="l">
              <a:lnSpc>
                <a:spcPct val="100000"/>
              </a:lnSpc>
              <a:spcBef>
                <a:spcPts val="0"/>
              </a:spcBef>
              <a:spcAft>
                <a:spcPts val="0"/>
              </a:spcAft>
              <a:buNone/>
            </a:pPr>
            <a:r>
              <a:rPr b="0" i="0" lang="en-US" sz="1400" u="none" cap="none" strike="noStrike">
                <a:solidFill>
                  <a:srgbClr val="373A3C"/>
                </a:solidFill>
                <a:latin typeface="Arial"/>
                <a:ea typeface="Arial"/>
                <a:cs typeface="Arial"/>
                <a:sym typeface="Arial"/>
              </a:rPr>
              <a:t>Detailed information about arguments and options.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57"/>
          <p:cNvSpPr txBox="1"/>
          <p:nvPr>
            <p:ph type="ctrTitle"/>
          </p:nvPr>
        </p:nvSpPr>
        <p:spPr>
          <a:xfrm>
            <a:off x="1010729" y="2102553"/>
            <a:ext cx="5230005" cy="819251"/>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Info Pages</a:t>
            </a:r>
            <a:endParaRPr>
              <a:solidFill>
                <a:srgbClr val="741B47"/>
              </a:solidFill>
            </a:endParaRPr>
          </a:p>
        </p:txBody>
      </p:sp>
      <p:sp>
        <p:nvSpPr>
          <p:cNvPr id="1261" name="Google Shape;1261;p57"/>
          <p:cNvSpPr txBox="1"/>
          <p:nvPr/>
        </p:nvSpPr>
        <p:spPr>
          <a:xfrm>
            <a:off x="-76200" y="1866900"/>
            <a:ext cx="8052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US" sz="3000">
                <a:solidFill>
                  <a:schemeClr val="lt1"/>
                </a:solidFill>
                <a:latin typeface="Barlow"/>
                <a:ea typeface="Barlow"/>
                <a:cs typeface="Barlow"/>
                <a:sym typeface="Barlow"/>
              </a:rPr>
              <a:t>2-2</a:t>
            </a:r>
            <a:endParaRPr b="1" i="0" sz="3000" u="none" cap="none" strike="noStrike">
              <a:solidFill>
                <a:schemeClr val="lt1"/>
              </a:solidFill>
              <a:latin typeface="Barlow"/>
              <a:ea typeface="Barlow"/>
              <a:cs typeface="Barlow"/>
              <a:sym typeface="Barlo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5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67" name="Google Shape;1267;p58"/>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Info Pages</a:t>
            </a:r>
            <a:endParaRPr>
              <a:solidFill>
                <a:srgbClr val="741B47"/>
              </a:solidFill>
            </a:endParaRPr>
          </a:p>
        </p:txBody>
      </p:sp>
      <p:grpSp>
        <p:nvGrpSpPr>
          <p:cNvPr id="1268" name="Google Shape;1268;p58"/>
          <p:cNvGrpSpPr/>
          <p:nvPr/>
        </p:nvGrpSpPr>
        <p:grpSpPr>
          <a:xfrm>
            <a:off x="-5010644" y="-95498"/>
            <a:ext cx="11809918" cy="6012469"/>
            <a:chOff x="-5010644" y="-773470"/>
            <a:chExt cx="11809918" cy="6012469"/>
          </a:xfrm>
        </p:grpSpPr>
        <p:sp>
          <p:nvSpPr>
            <p:cNvPr id="1269" name="Google Shape;1269;p58"/>
            <p:cNvSpPr/>
            <p:nvPr/>
          </p:nvSpPr>
          <p:spPr>
            <a:xfrm>
              <a:off x="-5010644" y="-773470"/>
              <a:ext cx="6012469" cy="6012469"/>
            </a:xfrm>
            <a:prstGeom prst="blockArc">
              <a:avLst>
                <a:gd fmla="val 18900000" name="adj1"/>
                <a:gd fmla="val 2700000" name="adj2"/>
                <a:gd fmla="val 359" name="adj3"/>
              </a:avLst>
            </a:prstGeom>
            <a:no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8"/>
            <p:cNvSpPr/>
            <p:nvPr/>
          </p:nvSpPr>
          <p:spPr>
            <a:xfrm>
              <a:off x="820875" y="637945"/>
              <a:ext cx="5978399" cy="1275712"/>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8"/>
            <p:cNvSpPr txBox="1"/>
            <p:nvPr/>
          </p:nvSpPr>
          <p:spPr>
            <a:xfrm>
              <a:off x="820875" y="637945"/>
              <a:ext cx="5978399" cy="1275712"/>
            </a:xfrm>
            <a:prstGeom prst="rect">
              <a:avLst/>
            </a:prstGeom>
            <a:noFill/>
            <a:ln>
              <a:noFill/>
            </a:ln>
          </p:spPr>
          <p:txBody>
            <a:bodyPr anchorCtr="0" anchor="ctr" bIns="38100" lIns="1012575" spcFirstLastPara="1" rIns="38100" wrap="square" tIns="38100">
              <a:noAutofit/>
            </a:bodyPr>
            <a:lstStyle/>
            <a:p>
              <a:pPr indent="0" lvl="0" marL="0" marR="0" rtl="0" algn="l">
                <a:lnSpc>
                  <a:spcPct val="9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Info pages are </a:t>
              </a:r>
              <a:r>
                <a:rPr b="1" i="0" lang="en-US" sz="1500" u="none" cap="none" strike="noStrike">
                  <a:solidFill>
                    <a:schemeClr val="lt1"/>
                  </a:solidFill>
                </a:rPr>
                <a:t>additional documentation</a:t>
              </a:r>
              <a:r>
                <a:rPr b="0" i="0" lang="en-US" sz="1500" u="none" cap="none" strike="noStrike">
                  <a:solidFill>
                    <a:schemeClr val="lt1"/>
                  </a:solidFill>
                  <a:latin typeface="Arial"/>
                  <a:ea typeface="Arial"/>
                  <a:cs typeface="Arial"/>
                  <a:sym typeface="Arial"/>
                </a:rPr>
                <a:t> with more robust capability </a:t>
              </a:r>
              <a:r>
                <a:rPr b="1" i="0" lang="en-US" sz="1500" u="none" cap="none" strike="noStrike">
                  <a:solidFill>
                    <a:schemeClr val="lt1"/>
                  </a:solidFill>
                </a:rPr>
                <a:t>in detail</a:t>
              </a:r>
              <a:r>
                <a:rPr b="0" i="0" lang="en-US" sz="1500" u="none" cap="none" strike="noStrike">
                  <a:solidFill>
                    <a:schemeClr val="lt1"/>
                  </a:solidFill>
                  <a:latin typeface="Arial"/>
                  <a:ea typeface="Arial"/>
                  <a:cs typeface="Arial"/>
                  <a:sym typeface="Arial"/>
                </a:rPr>
                <a:t>. Info </a:t>
              </a:r>
              <a:r>
                <a:rPr lang="en-US" sz="1500">
                  <a:solidFill>
                    <a:schemeClr val="lt1"/>
                  </a:solidFill>
                </a:rPr>
                <a:t>p</a:t>
              </a:r>
              <a:r>
                <a:rPr b="0" i="0" lang="en-US" sz="1500" u="none" cap="none" strike="noStrike">
                  <a:solidFill>
                    <a:schemeClr val="lt1"/>
                  </a:solidFill>
                  <a:latin typeface="Arial"/>
                  <a:ea typeface="Arial"/>
                  <a:cs typeface="Arial"/>
                  <a:sym typeface="Arial"/>
                </a:rPr>
                <a:t>ages normally provide more detailed information about a command than its respective man page. </a:t>
              </a:r>
              <a:endParaRPr b="0" i="0" sz="1500" u="none" cap="none" strike="noStrike">
                <a:solidFill>
                  <a:schemeClr val="lt1"/>
                </a:solidFill>
                <a:latin typeface="Arial"/>
                <a:ea typeface="Arial"/>
                <a:cs typeface="Arial"/>
                <a:sym typeface="Arial"/>
              </a:endParaRPr>
            </a:p>
          </p:txBody>
        </p:sp>
        <p:sp>
          <p:nvSpPr>
            <p:cNvPr id="1272" name="Google Shape;1272;p58"/>
            <p:cNvSpPr/>
            <p:nvPr/>
          </p:nvSpPr>
          <p:spPr>
            <a:xfrm>
              <a:off x="23555" y="478481"/>
              <a:ext cx="1594640" cy="159464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8"/>
            <p:cNvSpPr/>
            <p:nvPr/>
          </p:nvSpPr>
          <p:spPr>
            <a:xfrm>
              <a:off x="820875" y="2551870"/>
              <a:ext cx="5978399" cy="1275712"/>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8"/>
            <p:cNvSpPr txBox="1"/>
            <p:nvPr/>
          </p:nvSpPr>
          <p:spPr>
            <a:xfrm>
              <a:off x="820875" y="2551870"/>
              <a:ext cx="5978399" cy="1275712"/>
            </a:xfrm>
            <a:prstGeom prst="rect">
              <a:avLst/>
            </a:prstGeom>
            <a:noFill/>
            <a:ln>
              <a:noFill/>
            </a:ln>
          </p:spPr>
          <p:txBody>
            <a:bodyPr anchorCtr="0" anchor="ctr" bIns="38100" lIns="1012575" spcFirstLastPara="1" rIns="38100" wrap="square" tIns="38100">
              <a:noAutofit/>
            </a:bodyPr>
            <a:lstStyle/>
            <a:p>
              <a:pPr indent="0" lvl="0" marL="0" marR="0" rtl="0" algn="l">
                <a:lnSpc>
                  <a:spcPct val="9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The info page for a particular command is invoked by </a:t>
              </a:r>
              <a:r>
                <a:rPr b="1" i="0" lang="en-US" sz="1500" u="none" cap="none" strike="noStrike">
                  <a:solidFill>
                    <a:schemeClr val="lt1"/>
                  </a:solidFill>
                  <a:latin typeface="Arial"/>
                  <a:ea typeface="Arial"/>
                  <a:cs typeface="Arial"/>
                  <a:sym typeface="Arial"/>
                </a:rPr>
                <a:t>info command.</a:t>
              </a:r>
              <a:endParaRPr b="1" i="0" sz="1500" u="none" cap="none" strike="noStrike">
                <a:solidFill>
                  <a:schemeClr val="lt1"/>
                </a:solidFill>
                <a:latin typeface="Arial"/>
                <a:ea typeface="Arial"/>
                <a:cs typeface="Arial"/>
                <a:sym typeface="Arial"/>
              </a:endParaRPr>
            </a:p>
          </p:txBody>
        </p:sp>
        <p:sp>
          <p:nvSpPr>
            <p:cNvPr id="1275" name="Google Shape;1275;p58"/>
            <p:cNvSpPr/>
            <p:nvPr/>
          </p:nvSpPr>
          <p:spPr>
            <a:xfrm>
              <a:off x="23555" y="2392406"/>
              <a:ext cx="1594640" cy="159464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58"/>
          <p:cNvSpPr/>
          <p:nvPr/>
        </p:nvSpPr>
        <p:spPr>
          <a:xfrm>
            <a:off x="7114001" y="2718575"/>
            <a:ext cx="1992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cap="none" strike="noStrike">
                <a:solidFill>
                  <a:srgbClr val="FF0000"/>
                </a:solidFill>
                <a:latin typeface="Arial"/>
                <a:ea typeface="Arial"/>
                <a:cs typeface="Arial"/>
                <a:sym typeface="Arial"/>
              </a:rPr>
              <a:t>info &lt;command&gt;</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5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82" name="Google Shape;1282;p59"/>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Info Pages</a:t>
            </a:r>
            <a:endParaRPr>
              <a:solidFill>
                <a:srgbClr val="741B47"/>
              </a:solidFill>
            </a:endParaRPr>
          </a:p>
        </p:txBody>
      </p:sp>
      <p:sp>
        <p:nvSpPr>
          <p:cNvPr id="1283" name="Google Shape;1283;p59"/>
          <p:cNvSpPr/>
          <p:nvPr/>
        </p:nvSpPr>
        <p:spPr>
          <a:xfrm>
            <a:off x="699992" y="952500"/>
            <a:ext cx="1291554"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700" u="none" cap="none" strike="noStrike">
                <a:solidFill>
                  <a:srgbClr val="FF0000"/>
                </a:solidFill>
                <a:latin typeface="Arial"/>
                <a:ea typeface="Arial"/>
                <a:cs typeface="Arial"/>
                <a:sym typeface="Arial"/>
              </a:rPr>
              <a:t>$ info echo</a:t>
            </a:r>
            <a:endParaRPr b="0" i="0" sz="1700" u="none" cap="none" strike="noStrike">
              <a:solidFill>
                <a:srgbClr val="000000"/>
              </a:solidFill>
              <a:latin typeface="Arial"/>
              <a:ea typeface="Arial"/>
              <a:cs typeface="Arial"/>
              <a:sym typeface="Arial"/>
            </a:endParaRPr>
          </a:p>
        </p:txBody>
      </p:sp>
      <p:pic>
        <p:nvPicPr>
          <p:cNvPr descr="Info Page" id="1284" name="Google Shape;1284;p59"/>
          <p:cNvPicPr preferRelativeResize="0"/>
          <p:nvPr/>
        </p:nvPicPr>
        <p:blipFill rotWithShape="1">
          <a:blip r:embed="rId3">
            <a:alphaModFix/>
          </a:blip>
          <a:srcRect b="0" l="0" r="0" t="0"/>
          <a:stretch/>
        </p:blipFill>
        <p:spPr>
          <a:xfrm>
            <a:off x="3551291" y="647752"/>
            <a:ext cx="4125859" cy="43219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grpSp>
        <p:nvGrpSpPr>
          <p:cNvPr id="438" name="Google Shape;438;p33"/>
          <p:cNvGrpSpPr/>
          <p:nvPr/>
        </p:nvGrpSpPr>
        <p:grpSpPr>
          <a:xfrm>
            <a:off x="5714847" y="1582628"/>
            <a:ext cx="3248454" cy="2978766"/>
            <a:chOff x="5122427" y="668001"/>
            <a:chExt cx="3841143" cy="3893303"/>
          </a:xfrm>
        </p:grpSpPr>
        <p:grpSp>
          <p:nvGrpSpPr>
            <p:cNvPr id="439" name="Google Shape;439;p33"/>
            <p:cNvGrpSpPr/>
            <p:nvPr/>
          </p:nvGrpSpPr>
          <p:grpSpPr>
            <a:xfrm>
              <a:off x="5144045" y="893590"/>
              <a:ext cx="2833667" cy="2964311"/>
              <a:chOff x="3860721" y="1330073"/>
              <a:chExt cx="3544299" cy="3707706"/>
            </a:xfrm>
          </p:grpSpPr>
          <p:sp>
            <p:nvSpPr>
              <p:cNvPr id="440" name="Google Shape;440;p33"/>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 name="Google Shape;441;p33"/>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 name="Google Shape;442;p33"/>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 name="Google Shape;443;p33"/>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 name="Google Shape;444;p33"/>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 name="Google Shape;445;p33"/>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 name="Google Shape;446;p33"/>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 name="Google Shape;447;p33"/>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 name="Google Shape;448;p33"/>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 name="Google Shape;449;p33"/>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 name="Google Shape;450;p33"/>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 name="Google Shape;451;p33"/>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 name="Google Shape;452;p33"/>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 name="Google Shape;453;p33"/>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 name="Google Shape;454;p33"/>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 name="Google Shape;455;p33"/>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 name="Google Shape;456;p33"/>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 name="Google Shape;457;p33"/>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 name="Google Shape;458;p33"/>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 name="Google Shape;459;p33"/>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 name="Google Shape;460;p33"/>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 name="Google Shape;461;p33"/>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 name="Google Shape;462;p33"/>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 name="Google Shape;463;p33"/>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 name="Google Shape;464;p33"/>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 name="Google Shape;465;p33"/>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 name="Google Shape;466;p33"/>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 name="Google Shape;467;p33"/>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 name="Google Shape;468;p33"/>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 name="Google Shape;469;p33"/>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 name="Google Shape;470;p33"/>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 name="Google Shape;471;p33"/>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 name="Google Shape;472;p33"/>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 name="Google Shape;473;p33"/>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 name="Google Shape;474;p33"/>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 name="Google Shape;475;p33"/>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 name="Google Shape;476;p33"/>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 name="Google Shape;477;p33"/>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 name="Google Shape;478;p33"/>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 name="Google Shape;479;p33"/>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 name="Google Shape;480;p33"/>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 name="Google Shape;481;p33"/>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2" name="Google Shape;482;p33"/>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3" name="Google Shape;483;p33"/>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 name="Google Shape;484;p33"/>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 name="Google Shape;485;p33"/>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 name="Google Shape;486;p33"/>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 name="Google Shape;487;p33"/>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 name="Google Shape;488;p33"/>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 name="Google Shape;489;p33"/>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 name="Google Shape;490;p33"/>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 name="Google Shape;491;p33"/>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 name="Google Shape;492;p33"/>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 name="Google Shape;493;p33"/>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 name="Google Shape;494;p33"/>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 name="Google Shape;495;p33"/>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 name="Google Shape;496;p33"/>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 name="Google Shape;497;p33"/>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 name="Google Shape;498;p33"/>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 name="Google Shape;499;p33"/>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 name="Google Shape;500;p33"/>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 name="Google Shape;501;p33"/>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 name="Google Shape;502;p33"/>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 name="Google Shape;503;p33"/>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 name="Google Shape;504;p33"/>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 name="Google Shape;505;p33"/>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6" name="Google Shape;506;p33"/>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7" name="Google Shape;507;p33"/>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8" name="Google Shape;508;p33"/>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9" name="Google Shape;509;p33"/>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0" name="Google Shape;510;p33"/>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1" name="Google Shape;511;p33"/>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2" name="Google Shape;512;p33"/>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3" name="Google Shape;513;p33"/>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4" name="Google Shape;514;p33"/>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5" name="Google Shape;515;p33"/>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6" name="Google Shape;516;p33"/>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7" name="Google Shape;517;p33"/>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8" name="Google Shape;518;p33"/>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9" name="Google Shape;519;p33"/>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0" name="Google Shape;520;p33"/>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1" name="Google Shape;521;p33"/>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2" name="Google Shape;522;p33"/>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3" name="Google Shape;523;p33"/>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 name="Google Shape;524;p33"/>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 name="Google Shape;525;p33"/>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 name="Google Shape;526;p33"/>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 name="Google Shape;527;p33"/>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 name="Google Shape;528;p33"/>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 name="Google Shape;529;p33"/>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 name="Google Shape;530;p33"/>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 name="Google Shape;531;p33"/>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 name="Google Shape;532;p33"/>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 name="Google Shape;533;p33"/>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 name="Google Shape;534;p33"/>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 name="Google Shape;535;p33"/>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 name="Google Shape;536;p33"/>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 name="Google Shape;537;p33"/>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 name="Google Shape;538;p33"/>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9" name="Google Shape;539;p33"/>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0" name="Google Shape;540;p33"/>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1" name="Google Shape;541;p33"/>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2" name="Google Shape;542;p33"/>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3" name="Google Shape;543;p33"/>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4" name="Google Shape;544;p33"/>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5" name="Google Shape;545;p33"/>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6" name="Google Shape;546;p33"/>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47" name="Google Shape;547;p33"/>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8" name="Google Shape;548;p33"/>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9" name="Google Shape;549;p33"/>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0" name="Google Shape;550;p33"/>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1" name="Google Shape;551;p33"/>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2" name="Google Shape;552;p33"/>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3" name="Google Shape;553;p33"/>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4" name="Google Shape;554;p33"/>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5" name="Google Shape;555;p33"/>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6" name="Google Shape;556;p33"/>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7" name="Google Shape;557;p33"/>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8" name="Google Shape;558;p33"/>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9" name="Google Shape;559;p33"/>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0" name="Google Shape;560;p33"/>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1" name="Google Shape;561;p33"/>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2" name="Google Shape;562;p33"/>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3" name="Google Shape;563;p33"/>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4" name="Google Shape;564;p33"/>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5" name="Google Shape;565;p33"/>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6" name="Google Shape;566;p33"/>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7" name="Google Shape;567;p33"/>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8" name="Google Shape;568;p33"/>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9" name="Google Shape;569;p33"/>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0" name="Google Shape;570;p33"/>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1" name="Google Shape;571;p33"/>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2" name="Google Shape;572;p33"/>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3" name="Google Shape;573;p33"/>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4" name="Google Shape;574;p33"/>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5" name="Google Shape;575;p33"/>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6" name="Google Shape;576;p33"/>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7" name="Google Shape;577;p33"/>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78" name="Google Shape;578;p33"/>
            <p:cNvGrpSpPr/>
            <p:nvPr/>
          </p:nvGrpSpPr>
          <p:grpSpPr>
            <a:xfrm flipH="1">
              <a:off x="5678143" y="1227582"/>
              <a:ext cx="345795" cy="1043508"/>
              <a:chOff x="5678143" y="1151382"/>
              <a:chExt cx="345795" cy="1043508"/>
            </a:xfrm>
          </p:grpSpPr>
          <p:sp>
            <p:nvSpPr>
              <p:cNvPr id="579" name="Google Shape;579;p33"/>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0" name="Google Shape;580;p33"/>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1" name="Google Shape;581;p33"/>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2" name="Google Shape;582;p33"/>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3" name="Google Shape;583;p33"/>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4" name="Google Shape;584;p33"/>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5" name="Google Shape;585;p33"/>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6" name="Google Shape;586;p33"/>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7" name="Google Shape;587;p33"/>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8" name="Google Shape;588;p33"/>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9" name="Google Shape;589;p33"/>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0" name="Google Shape;590;p33"/>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1" name="Google Shape;591;p33"/>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2" name="Google Shape;592;p33"/>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3" name="Google Shape;593;p33"/>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4" name="Google Shape;594;p33"/>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5" name="Google Shape;595;p33"/>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96" name="Google Shape;596;p33"/>
            <p:cNvGrpSpPr/>
            <p:nvPr/>
          </p:nvGrpSpPr>
          <p:grpSpPr>
            <a:xfrm>
              <a:off x="5122427" y="3292365"/>
              <a:ext cx="823270" cy="1268939"/>
              <a:chOff x="5490177" y="3555452"/>
              <a:chExt cx="823270" cy="1268939"/>
            </a:xfrm>
          </p:grpSpPr>
          <p:sp>
            <p:nvSpPr>
              <p:cNvPr id="597" name="Google Shape;597;p33"/>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8" name="Google Shape;598;p33"/>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9" name="Google Shape;599;p33"/>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0" name="Google Shape;600;p33"/>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1" name="Google Shape;601;p33"/>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2" name="Google Shape;602;p33"/>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3" name="Google Shape;603;p33"/>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4" name="Google Shape;604;p33"/>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5" name="Google Shape;605;p33"/>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6" name="Google Shape;606;p33"/>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7" name="Google Shape;607;p33"/>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8" name="Google Shape;608;p33"/>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9" name="Google Shape;609;p33"/>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0" name="Google Shape;610;p33"/>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1" name="Google Shape;611;p33"/>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2" name="Google Shape;612;p33"/>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3" name="Google Shape;613;p33"/>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4" name="Google Shape;614;p33"/>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5" name="Google Shape;615;p33"/>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6" name="Google Shape;616;p33"/>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7" name="Google Shape;617;p33"/>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8" name="Google Shape;618;p33"/>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9" name="Google Shape;619;p33"/>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0" name="Google Shape;620;p33"/>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1" name="Google Shape;621;p33"/>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2" name="Google Shape;622;p33"/>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3" name="Google Shape;623;p33"/>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4" name="Google Shape;624;p33"/>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5" name="Google Shape;625;p33"/>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6" name="Google Shape;626;p33"/>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7" name="Google Shape;627;p33"/>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28" name="Google Shape;628;p33"/>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9" name="Google Shape;629;p33"/>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0" name="Google Shape;630;p33"/>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1" name="Google Shape;631;p33"/>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2" name="Google Shape;632;p33"/>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3" name="Google Shape;633;p33"/>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4" name="Google Shape;634;p33"/>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5" name="Google Shape;635;p33"/>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6" name="Google Shape;636;p33"/>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7" name="Google Shape;637;p33"/>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8" name="Google Shape;638;p33"/>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9" name="Google Shape;639;p33"/>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0" name="Google Shape;640;p33"/>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1" name="Google Shape;641;p33"/>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2" name="Google Shape;642;p33"/>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3" name="Google Shape;643;p33"/>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4" name="Google Shape;644;p33"/>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5" name="Google Shape;645;p33"/>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6" name="Google Shape;646;p33"/>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7" name="Google Shape;647;p33"/>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8" name="Google Shape;648;p33"/>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9" name="Google Shape;649;p33"/>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0" name="Google Shape;650;p33"/>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1" name="Google Shape;651;p33"/>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2" name="Google Shape;652;p33"/>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3" name="Google Shape;653;p33"/>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4" name="Google Shape;654;p33"/>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5" name="Google Shape;655;p33"/>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6" name="Google Shape;656;p33"/>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7" name="Google Shape;657;p33"/>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8" name="Google Shape;658;p33"/>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9" name="Google Shape;659;p33"/>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0" name="Google Shape;660;p33"/>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1" name="Google Shape;661;p33"/>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2" name="Google Shape;662;p33"/>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3" name="Google Shape;663;p33"/>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64" name="Google Shape;664;p33"/>
            <p:cNvGrpSpPr/>
            <p:nvPr/>
          </p:nvGrpSpPr>
          <p:grpSpPr>
            <a:xfrm>
              <a:off x="6544660" y="927098"/>
              <a:ext cx="264549" cy="200503"/>
              <a:chOff x="6621095" y="1452181"/>
              <a:chExt cx="330893" cy="250785"/>
            </a:xfrm>
          </p:grpSpPr>
          <p:sp>
            <p:nvSpPr>
              <p:cNvPr id="665" name="Google Shape;665;p3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6" name="Google Shape;666;p3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7" name="Google Shape;667;p3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8" name="Google Shape;668;p3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9" name="Google Shape;669;p3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70" name="Google Shape;670;p33"/>
            <p:cNvGrpSpPr/>
            <p:nvPr/>
          </p:nvGrpSpPr>
          <p:grpSpPr>
            <a:xfrm>
              <a:off x="7210339" y="1314222"/>
              <a:ext cx="264549" cy="200503"/>
              <a:chOff x="6621095" y="1452181"/>
              <a:chExt cx="330893" cy="250785"/>
            </a:xfrm>
          </p:grpSpPr>
          <p:sp>
            <p:nvSpPr>
              <p:cNvPr id="671" name="Google Shape;671;p3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2" name="Google Shape;672;p3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3" name="Google Shape;673;p3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4" name="Google Shape;674;p3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5" name="Google Shape;675;p3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76" name="Google Shape;676;p33"/>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7" name="Google Shape;677;p33"/>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78" name="Google Shape;678;p33"/>
            <p:cNvGrpSpPr/>
            <p:nvPr/>
          </p:nvGrpSpPr>
          <p:grpSpPr>
            <a:xfrm flipH="1">
              <a:off x="8183210" y="2407472"/>
              <a:ext cx="780359" cy="1195999"/>
              <a:chOff x="3975528" y="3303922"/>
              <a:chExt cx="780359" cy="1195999"/>
            </a:xfrm>
          </p:grpSpPr>
          <p:sp>
            <p:nvSpPr>
              <p:cNvPr id="679" name="Google Shape;679;p33"/>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0" name="Google Shape;680;p33"/>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1" name="Google Shape;681;p33"/>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2" name="Google Shape;682;p33"/>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3" name="Google Shape;683;p33"/>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4" name="Google Shape;684;p33"/>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5" name="Google Shape;685;p33"/>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6" name="Google Shape;686;p33"/>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7" name="Google Shape;687;p33"/>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8" name="Google Shape;688;p33"/>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9" name="Google Shape;689;p33"/>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0" name="Google Shape;690;p33"/>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1" name="Google Shape;691;p33"/>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2" name="Google Shape;692;p33"/>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3" name="Google Shape;693;p33"/>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4" name="Google Shape;694;p33"/>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5" name="Google Shape;695;p33"/>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6" name="Google Shape;696;p33"/>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7" name="Google Shape;697;p33"/>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8" name="Google Shape;698;p33"/>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9" name="Google Shape;699;p33"/>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0" name="Google Shape;700;p33"/>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1" name="Google Shape;701;p33"/>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2" name="Google Shape;702;p33"/>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3" name="Google Shape;703;p33"/>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4" name="Google Shape;704;p33"/>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05" name="Google Shape;705;p33"/>
              <p:cNvGrpSpPr/>
              <p:nvPr/>
            </p:nvGrpSpPr>
            <p:grpSpPr>
              <a:xfrm flipH="1">
                <a:off x="4321790" y="3621402"/>
                <a:ext cx="239004" cy="181217"/>
                <a:chOff x="6621095" y="1452181"/>
                <a:chExt cx="330893" cy="250785"/>
              </a:xfrm>
            </p:grpSpPr>
            <p:sp>
              <p:nvSpPr>
                <p:cNvPr id="706" name="Google Shape;706;p33"/>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7" name="Google Shape;707;p33"/>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8" name="Google Shape;708;p33"/>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9" name="Google Shape;709;p33"/>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0" name="Google Shape;710;p33"/>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11" name="Google Shape;711;p33"/>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2" name="Google Shape;712;p33"/>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713" name="Google Shape;713;p33"/>
          <p:cNvSpPr txBox="1"/>
          <p:nvPr>
            <p:ph type="ctrTitle"/>
          </p:nvPr>
        </p:nvSpPr>
        <p:spPr>
          <a:xfrm>
            <a:off x="1074619" y="1908496"/>
            <a:ext cx="49626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en-US">
                <a:solidFill>
                  <a:srgbClr val="741B47"/>
                </a:solidFill>
              </a:rPr>
              <a:t>What We Learn</a:t>
            </a:r>
            <a:endParaRPr>
              <a:solidFill>
                <a:srgbClr val="741B47"/>
              </a:solidFill>
            </a:endParaRPr>
          </a:p>
        </p:txBody>
      </p:sp>
      <p:sp>
        <p:nvSpPr>
          <p:cNvPr id="714" name="Google Shape;714;p33"/>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US" sz="3600">
                <a:solidFill>
                  <a:srgbClr val="FFFFFF"/>
                </a:solidFill>
                <a:latin typeface="Barlow"/>
                <a:ea typeface="Barlow"/>
                <a:cs typeface="Barlow"/>
                <a:sym typeface="Barlow"/>
              </a:rPr>
              <a:t>1</a:t>
            </a:r>
            <a:endParaRPr b="1" i="0" sz="3600" u="none" cap="none" strike="noStrike">
              <a:solidFill>
                <a:srgbClr val="FFFFFF"/>
              </a:solidFill>
              <a:latin typeface="Barlow"/>
              <a:ea typeface="Barlow"/>
              <a:cs typeface="Barlow"/>
              <a:sym typeface="Barlo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60"/>
          <p:cNvSpPr txBox="1"/>
          <p:nvPr>
            <p:ph type="ctrTitle"/>
          </p:nvPr>
        </p:nvSpPr>
        <p:spPr>
          <a:xfrm>
            <a:off x="1010729" y="2102553"/>
            <a:ext cx="5230005" cy="819251"/>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whatis command</a:t>
            </a:r>
            <a:endParaRPr>
              <a:solidFill>
                <a:srgbClr val="741B47"/>
              </a:solidFill>
            </a:endParaRPr>
          </a:p>
        </p:txBody>
      </p:sp>
      <p:sp>
        <p:nvSpPr>
          <p:cNvPr id="1290" name="Google Shape;1290;p60"/>
          <p:cNvSpPr txBox="1"/>
          <p:nvPr/>
        </p:nvSpPr>
        <p:spPr>
          <a:xfrm>
            <a:off x="-76200" y="1866900"/>
            <a:ext cx="8052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US" sz="3000">
                <a:solidFill>
                  <a:schemeClr val="lt1"/>
                </a:solidFill>
                <a:latin typeface="Barlow"/>
                <a:ea typeface="Barlow"/>
                <a:cs typeface="Barlow"/>
                <a:sym typeface="Barlow"/>
              </a:rPr>
              <a:t>2-3</a:t>
            </a:r>
            <a:endParaRPr b="1" i="0" sz="3000" u="none" cap="none" strike="noStrike">
              <a:solidFill>
                <a:schemeClr val="lt1"/>
              </a:solidFill>
              <a:latin typeface="Barlow"/>
              <a:ea typeface="Barlow"/>
              <a:cs typeface="Barlow"/>
              <a:sym typeface="Barlo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6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96" name="Google Shape;1296;p61"/>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whatis command</a:t>
            </a:r>
            <a:endParaRPr>
              <a:solidFill>
                <a:srgbClr val="741B47"/>
              </a:solidFill>
            </a:endParaRPr>
          </a:p>
        </p:txBody>
      </p:sp>
      <p:grpSp>
        <p:nvGrpSpPr>
          <p:cNvPr id="1297" name="Google Shape;1297;p61"/>
          <p:cNvGrpSpPr/>
          <p:nvPr/>
        </p:nvGrpSpPr>
        <p:grpSpPr>
          <a:xfrm>
            <a:off x="287079" y="859557"/>
            <a:ext cx="8250865" cy="756591"/>
            <a:chOff x="446024" y="1514783"/>
            <a:chExt cx="5500997" cy="565200"/>
          </a:xfrm>
        </p:grpSpPr>
        <p:sp>
          <p:nvSpPr>
            <p:cNvPr id="1298" name="Google Shape;1298;p61"/>
            <p:cNvSpPr/>
            <p:nvPr/>
          </p:nvSpPr>
          <p:spPr>
            <a:xfrm rot="5400000">
              <a:off x="561402" y="1599533"/>
              <a:ext cx="565200" cy="3957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61"/>
            <p:cNvSpPr txBox="1"/>
            <p:nvPr/>
          </p:nvSpPr>
          <p:spPr>
            <a:xfrm>
              <a:off x="646188" y="1712616"/>
              <a:ext cx="395700"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whatis</a:t>
              </a:r>
              <a:endParaRPr b="0" i="0" sz="1100" u="none" cap="none" strike="noStrike">
                <a:solidFill>
                  <a:schemeClr val="lt1"/>
                </a:solidFill>
                <a:latin typeface="Arial"/>
                <a:ea typeface="Arial"/>
                <a:cs typeface="Arial"/>
                <a:sym typeface="Arial"/>
              </a:endParaRPr>
            </a:p>
          </p:txBody>
        </p:sp>
        <p:sp>
          <p:nvSpPr>
            <p:cNvPr id="1300" name="Google Shape;1300;p61"/>
            <p:cNvSpPr/>
            <p:nvPr/>
          </p:nvSpPr>
          <p:spPr>
            <a:xfrm rot="5400000">
              <a:off x="3310725" y="-754011"/>
              <a:ext cx="367500" cy="4905089"/>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61"/>
            <p:cNvSpPr txBox="1"/>
            <p:nvPr/>
          </p:nvSpPr>
          <p:spPr>
            <a:xfrm>
              <a:off x="446024" y="1532718"/>
              <a:ext cx="5500997"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display one-line manual page </a:t>
              </a:r>
              <a:r>
                <a:rPr lang="en-US" sz="1700">
                  <a:solidFill>
                    <a:schemeClr val="lt1"/>
                  </a:solidFill>
                </a:rPr>
                <a:t>names</a:t>
              </a:r>
              <a:r>
                <a:rPr b="0" i="0" lang="en-US" sz="1700" u="none" cap="none" strike="noStrike">
                  <a:solidFill>
                    <a:schemeClr val="lt1"/>
                  </a:solidFill>
                  <a:latin typeface="Arial"/>
                  <a:ea typeface="Arial"/>
                  <a:cs typeface="Arial"/>
                  <a:sym typeface="Arial"/>
                </a:rPr>
                <a:t>.</a:t>
              </a:r>
              <a:endParaRPr b="0" i="0" sz="1700" u="none" cap="none" strike="noStrike">
                <a:solidFill>
                  <a:schemeClr val="lt1"/>
                </a:solidFill>
                <a:latin typeface="Arial"/>
                <a:ea typeface="Arial"/>
                <a:cs typeface="Arial"/>
                <a:sym typeface="Arial"/>
              </a:endParaRPr>
            </a:p>
          </p:txBody>
        </p:sp>
      </p:grpSp>
      <p:pic>
        <p:nvPicPr>
          <p:cNvPr id="1302" name="Google Shape;1302;p61"/>
          <p:cNvPicPr preferRelativeResize="0"/>
          <p:nvPr/>
        </p:nvPicPr>
        <p:blipFill rotWithShape="1">
          <a:blip r:embed="rId3">
            <a:alphaModFix/>
          </a:blip>
          <a:srcRect b="0" l="0" r="0" t="0"/>
          <a:stretch/>
        </p:blipFill>
        <p:spPr>
          <a:xfrm>
            <a:off x="853679" y="2009553"/>
            <a:ext cx="7301429" cy="178244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62"/>
          <p:cNvSpPr txBox="1"/>
          <p:nvPr>
            <p:ph type="ctrTitle"/>
          </p:nvPr>
        </p:nvSpPr>
        <p:spPr>
          <a:xfrm>
            <a:off x="1010729" y="2102553"/>
            <a:ext cx="5230005" cy="819251"/>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apropos command</a:t>
            </a:r>
            <a:endParaRPr>
              <a:solidFill>
                <a:srgbClr val="741B47"/>
              </a:solidFill>
            </a:endParaRPr>
          </a:p>
        </p:txBody>
      </p:sp>
      <p:sp>
        <p:nvSpPr>
          <p:cNvPr id="1308" name="Google Shape;1308;p62"/>
          <p:cNvSpPr txBox="1"/>
          <p:nvPr/>
        </p:nvSpPr>
        <p:spPr>
          <a:xfrm>
            <a:off x="-76200" y="1866900"/>
            <a:ext cx="8052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US" sz="3000">
                <a:solidFill>
                  <a:schemeClr val="lt1"/>
                </a:solidFill>
                <a:latin typeface="Barlow"/>
                <a:ea typeface="Barlow"/>
                <a:cs typeface="Barlow"/>
                <a:sym typeface="Barlow"/>
              </a:rPr>
              <a:t>2-4</a:t>
            </a:r>
            <a:endParaRPr b="1" i="0" sz="3000" u="none" cap="none" strike="noStrike">
              <a:solidFill>
                <a:schemeClr val="lt1"/>
              </a:solidFill>
              <a:latin typeface="Barlow"/>
              <a:ea typeface="Barlow"/>
              <a:cs typeface="Barlow"/>
              <a:sym typeface="Barlo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6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14" name="Google Shape;1314;p63"/>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apropos command</a:t>
            </a:r>
            <a:endParaRPr>
              <a:solidFill>
                <a:srgbClr val="741B47"/>
              </a:solidFill>
            </a:endParaRPr>
          </a:p>
        </p:txBody>
      </p:sp>
      <p:grpSp>
        <p:nvGrpSpPr>
          <p:cNvPr id="1315" name="Google Shape;1315;p63"/>
          <p:cNvGrpSpPr/>
          <p:nvPr/>
        </p:nvGrpSpPr>
        <p:grpSpPr>
          <a:xfrm>
            <a:off x="318977" y="859557"/>
            <a:ext cx="8218967" cy="756591"/>
            <a:chOff x="467291" y="1514783"/>
            <a:chExt cx="5479730" cy="565200"/>
          </a:xfrm>
        </p:grpSpPr>
        <p:sp>
          <p:nvSpPr>
            <p:cNvPr id="1316" name="Google Shape;1316;p63"/>
            <p:cNvSpPr/>
            <p:nvPr/>
          </p:nvSpPr>
          <p:spPr>
            <a:xfrm rot="5400000">
              <a:off x="561402" y="1599533"/>
              <a:ext cx="565200" cy="3957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63"/>
            <p:cNvSpPr txBox="1"/>
            <p:nvPr/>
          </p:nvSpPr>
          <p:spPr>
            <a:xfrm>
              <a:off x="646188" y="1712616"/>
              <a:ext cx="395700"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apropos</a:t>
              </a:r>
              <a:endParaRPr b="0" i="0" sz="1100" u="none" cap="none" strike="noStrike">
                <a:solidFill>
                  <a:schemeClr val="lt1"/>
                </a:solidFill>
                <a:latin typeface="Arial"/>
                <a:ea typeface="Arial"/>
                <a:cs typeface="Arial"/>
                <a:sym typeface="Arial"/>
              </a:endParaRPr>
            </a:p>
          </p:txBody>
        </p:sp>
        <p:sp>
          <p:nvSpPr>
            <p:cNvPr id="1318" name="Google Shape;1318;p63"/>
            <p:cNvSpPr/>
            <p:nvPr/>
          </p:nvSpPr>
          <p:spPr>
            <a:xfrm rot="5400000">
              <a:off x="3310725" y="-754011"/>
              <a:ext cx="367500" cy="4905089"/>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63"/>
            <p:cNvSpPr txBox="1"/>
            <p:nvPr/>
          </p:nvSpPr>
          <p:spPr>
            <a:xfrm>
              <a:off x="467291" y="1532718"/>
              <a:ext cx="5479730"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search the manual page </a:t>
              </a:r>
              <a:r>
                <a:rPr b="1" i="0" lang="en-US" sz="1700" u="none" cap="none" strike="noStrike">
                  <a:solidFill>
                    <a:schemeClr val="lt1"/>
                  </a:solidFill>
                </a:rPr>
                <a:t>names</a:t>
              </a:r>
              <a:r>
                <a:rPr b="0" i="0" lang="en-US" sz="1700" u="none" cap="none" strike="noStrike">
                  <a:solidFill>
                    <a:schemeClr val="lt1"/>
                  </a:solidFill>
                  <a:latin typeface="Arial"/>
                  <a:ea typeface="Arial"/>
                  <a:cs typeface="Arial"/>
                  <a:sym typeface="Arial"/>
                </a:rPr>
                <a:t> and </a:t>
              </a:r>
              <a:r>
                <a:rPr b="1" i="0" lang="en-US" sz="1700" u="none" cap="none" strike="noStrike">
                  <a:solidFill>
                    <a:schemeClr val="lt1"/>
                  </a:solidFill>
                </a:rPr>
                <a:t>descriptions</a:t>
              </a:r>
              <a:r>
                <a:rPr b="0" i="0" lang="en-US" sz="1700" u="none" cap="none" strike="noStrike">
                  <a:solidFill>
                    <a:schemeClr val="lt1"/>
                  </a:solidFill>
                  <a:latin typeface="Arial"/>
                  <a:ea typeface="Arial"/>
                  <a:cs typeface="Arial"/>
                  <a:sym typeface="Arial"/>
                </a:rPr>
                <a:t>.</a:t>
              </a:r>
              <a:endParaRPr b="0" i="0" sz="1700" u="none" cap="none" strike="noStrike">
                <a:solidFill>
                  <a:schemeClr val="lt1"/>
                </a:solidFill>
                <a:latin typeface="Arial"/>
                <a:ea typeface="Arial"/>
                <a:cs typeface="Arial"/>
                <a:sym typeface="Arial"/>
              </a:endParaRPr>
            </a:p>
          </p:txBody>
        </p:sp>
      </p:grpSp>
      <p:pic>
        <p:nvPicPr>
          <p:cNvPr id="1320" name="Google Shape;1320;p63"/>
          <p:cNvPicPr preferRelativeResize="0"/>
          <p:nvPr/>
        </p:nvPicPr>
        <p:blipFill rotWithShape="1">
          <a:blip r:embed="rId3">
            <a:alphaModFix/>
          </a:blip>
          <a:srcRect b="0" l="0" r="0" t="0"/>
          <a:stretch/>
        </p:blipFill>
        <p:spPr>
          <a:xfrm>
            <a:off x="587248" y="2183092"/>
            <a:ext cx="8217649" cy="145963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64"/>
          <p:cNvSpPr txBox="1"/>
          <p:nvPr>
            <p:ph type="ctrTitle"/>
          </p:nvPr>
        </p:nvSpPr>
        <p:spPr>
          <a:xfrm>
            <a:off x="1010729" y="2137144"/>
            <a:ext cx="5230005" cy="78466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--help Option</a:t>
            </a:r>
            <a:endParaRPr>
              <a:solidFill>
                <a:srgbClr val="741B47"/>
              </a:solidFill>
            </a:endParaRPr>
          </a:p>
        </p:txBody>
      </p:sp>
      <p:sp>
        <p:nvSpPr>
          <p:cNvPr id="1326" name="Google Shape;1326;p64"/>
          <p:cNvSpPr txBox="1"/>
          <p:nvPr/>
        </p:nvSpPr>
        <p:spPr>
          <a:xfrm>
            <a:off x="-76200" y="1866900"/>
            <a:ext cx="8052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US" sz="3000">
                <a:solidFill>
                  <a:schemeClr val="lt1"/>
                </a:solidFill>
                <a:latin typeface="Barlow"/>
                <a:ea typeface="Barlow"/>
                <a:cs typeface="Barlow"/>
                <a:sym typeface="Barlow"/>
              </a:rPr>
              <a:t>2-5</a:t>
            </a:r>
            <a:endParaRPr b="1" i="0" sz="3000" u="none" cap="none" strike="noStrike">
              <a:solidFill>
                <a:schemeClr val="lt1"/>
              </a:solidFill>
              <a:latin typeface="Barlow"/>
              <a:ea typeface="Barlow"/>
              <a:cs typeface="Barlow"/>
              <a:sym typeface="Barlo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6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32" name="Google Shape;1332;p65"/>
          <p:cNvSpPr txBox="1"/>
          <p:nvPr>
            <p:ph type="title"/>
          </p:nvPr>
        </p:nvSpPr>
        <p:spPr>
          <a:xfrm>
            <a:off x="431800" y="173800"/>
            <a:ext cx="7042888"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--help Option</a:t>
            </a:r>
            <a:endParaRPr>
              <a:solidFill>
                <a:srgbClr val="741B47"/>
              </a:solidFill>
            </a:endParaRPr>
          </a:p>
        </p:txBody>
      </p:sp>
      <p:grpSp>
        <p:nvGrpSpPr>
          <p:cNvPr id="1333" name="Google Shape;1333;p65"/>
          <p:cNvGrpSpPr/>
          <p:nvPr/>
        </p:nvGrpSpPr>
        <p:grpSpPr>
          <a:xfrm>
            <a:off x="320295" y="859557"/>
            <a:ext cx="8217649" cy="756591"/>
            <a:chOff x="468170" y="1514783"/>
            <a:chExt cx="5478851" cy="565200"/>
          </a:xfrm>
        </p:grpSpPr>
        <p:sp>
          <p:nvSpPr>
            <p:cNvPr id="1334" name="Google Shape;1334;p65"/>
            <p:cNvSpPr/>
            <p:nvPr/>
          </p:nvSpPr>
          <p:spPr>
            <a:xfrm rot="5400000">
              <a:off x="561402" y="1599533"/>
              <a:ext cx="565200" cy="3957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65"/>
            <p:cNvSpPr txBox="1"/>
            <p:nvPr/>
          </p:nvSpPr>
          <p:spPr>
            <a:xfrm>
              <a:off x="646188" y="1712616"/>
              <a:ext cx="395700"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--help</a:t>
              </a:r>
              <a:endParaRPr b="0" i="0" sz="1100" u="none" cap="none" strike="noStrike">
                <a:solidFill>
                  <a:schemeClr val="lt1"/>
                </a:solidFill>
                <a:latin typeface="Arial"/>
                <a:ea typeface="Arial"/>
                <a:cs typeface="Arial"/>
                <a:sym typeface="Arial"/>
              </a:endParaRPr>
            </a:p>
          </p:txBody>
        </p:sp>
        <p:sp>
          <p:nvSpPr>
            <p:cNvPr id="1336" name="Google Shape;1336;p65"/>
            <p:cNvSpPr/>
            <p:nvPr/>
          </p:nvSpPr>
          <p:spPr>
            <a:xfrm rot="5400000">
              <a:off x="3310725" y="-754011"/>
              <a:ext cx="367500" cy="4905089"/>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65"/>
            <p:cNvSpPr txBox="1"/>
            <p:nvPr/>
          </p:nvSpPr>
          <p:spPr>
            <a:xfrm>
              <a:off x="468170" y="1532718"/>
              <a:ext cx="5478851"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gives a </a:t>
              </a:r>
              <a:r>
                <a:rPr b="1" i="0" lang="en-US" sz="1700" u="none" cap="none" strike="noStrike">
                  <a:solidFill>
                    <a:schemeClr val="lt1"/>
                  </a:solidFill>
                </a:rPr>
                <a:t>short explanation</a:t>
              </a:r>
              <a:r>
                <a:rPr b="0" i="0" lang="en-US" sz="1700" u="none" cap="none" strike="noStrike">
                  <a:solidFill>
                    <a:schemeClr val="lt1"/>
                  </a:solidFill>
                  <a:latin typeface="Arial"/>
                  <a:ea typeface="Arial"/>
                  <a:cs typeface="Arial"/>
                  <a:sym typeface="Arial"/>
                </a:rPr>
                <a:t> about how to use the command and a </a:t>
              </a:r>
              <a:r>
                <a:rPr b="1" i="0" lang="en-US" sz="1700" u="none" cap="none" strike="noStrike">
                  <a:solidFill>
                    <a:schemeClr val="lt1"/>
                  </a:solidFill>
                </a:rPr>
                <a:t>list of available options</a:t>
              </a:r>
              <a:r>
                <a:rPr b="0" i="0" lang="en-US" sz="1700" u="none" cap="none" strike="noStrike">
                  <a:solidFill>
                    <a:schemeClr val="lt1"/>
                  </a:solidFill>
                  <a:latin typeface="Arial"/>
                  <a:ea typeface="Arial"/>
                  <a:cs typeface="Arial"/>
                  <a:sym typeface="Arial"/>
                </a:rPr>
                <a:t>.</a:t>
              </a:r>
              <a:endParaRPr b="0" i="0" sz="1700" u="none" cap="none" strike="noStrike">
                <a:solidFill>
                  <a:schemeClr val="lt1"/>
                </a:solidFill>
                <a:latin typeface="Arial"/>
                <a:ea typeface="Arial"/>
                <a:cs typeface="Arial"/>
                <a:sym typeface="Arial"/>
              </a:endParaRPr>
            </a:p>
          </p:txBody>
        </p:sp>
      </p:grpSp>
      <p:pic>
        <p:nvPicPr>
          <p:cNvPr id="1338" name="Google Shape;1338;p65"/>
          <p:cNvPicPr preferRelativeResize="0"/>
          <p:nvPr/>
        </p:nvPicPr>
        <p:blipFill rotWithShape="1">
          <a:blip r:embed="rId3">
            <a:alphaModFix/>
          </a:blip>
          <a:srcRect b="0" l="0" r="0" t="0"/>
          <a:stretch/>
        </p:blipFill>
        <p:spPr>
          <a:xfrm>
            <a:off x="914403" y="1767770"/>
            <a:ext cx="6851901" cy="2803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grpSp>
        <p:nvGrpSpPr>
          <p:cNvPr id="1343" name="Google Shape;1343;p66"/>
          <p:cNvGrpSpPr/>
          <p:nvPr/>
        </p:nvGrpSpPr>
        <p:grpSpPr>
          <a:xfrm>
            <a:off x="5714847" y="1582628"/>
            <a:ext cx="3248454" cy="2978766"/>
            <a:chOff x="5122427" y="668001"/>
            <a:chExt cx="3841143" cy="3893303"/>
          </a:xfrm>
        </p:grpSpPr>
        <p:grpSp>
          <p:nvGrpSpPr>
            <p:cNvPr id="1344" name="Google Shape;1344;p66"/>
            <p:cNvGrpSpPr/>
            <p:nvPr/>
          </p:nvGrpSpPr>
          <p:grpSpPr>
            <a:xfrm>
              <a:off x="5144045" y="893590"/>
              <a:ext cx="2833667" cy="2964311"/>
              <a:chOff x="3860721" y="1330073"/>
              <a:chExt cx="3544299" cy="3707706"/>
            </a:xfrm>
          </p:grpSpPr>
          <p:sp>
            <p:nvSpPr>
              <p:cNvPr id="1345" name="Google Shape;1345;p66"/>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6" name="Google Shape;1346;p66"/>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7" name="Google Shape;1347;p66"/>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8" name="Google Shape;1348;p66"/>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9" name="Google Shape;1349;p66"/>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0" name="Google Shape;1350;p66"/>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1" name="Google Shape;1351;p66"/>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2" name="Google Shape;1352;p66"/>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3" name="Google Shape;1353;p66"/>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4" name="Google Shape;1354;p66"/>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5" name="Google Shape;1355;p66"/>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6" name="Google Shape;1356;p66"/>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7" name="Google Shape;1357;p66"/>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8" name="Google Shape;1358;p66"/>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9" name="Google Shape;1359;p66"/>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0" name="Google Shape;1360;p66"/>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1" name="Google Shape;1361;p66"/>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2" name="Google Shape;1362;p66"/>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3" name="Google Shape;1363;p66"/>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4" name="Google Shape;1364;p66"/>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5" name="Google Shape;1365;p66"/>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6" name="Google Shape;1366;p66"/>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7" name="Google Shape;1367;p66"/>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8" name="Google Shape;1368;p66"/>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9" name="Google Shape;1369;p66"/>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0" name="Google Shape;1370;p66"/>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1" name="Google Shape;1371;p66"/>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2" name="Google Shape;1372;p66"/>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3" name="Google Shape;1373;p66"/>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4" name="Google Shape;1374;p66"/>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5" name="Google Shape;1375;p66"/>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6" name="Google Shape;1376;p66"/>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7" name="Google Shape;1377;p66"/>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8" name="Google Shape;1378;p66"/>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9" name="Google Shape;1379;p66"/>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0" name="Google Shape;1380;p66"/>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1" name="Google Shape;1381;p66"/>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2" name="Google Shape;1382;p66"/>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3" name="Google Shape;1383;p66"/>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4" name="Google Shape;1384;p66"/>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5" name="Google Shape;1385;p66"/>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6" name="Google Shape;1386;p66"/>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7" name="Google Shape;1387;p66"/>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8" name="Google Shape;1388;p66"/>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9" name="Google Shape;1389;p66"/>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0" name="Google Shape;1390;p66"/>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1" name="Google Shape;1391;p66"/>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2" name="Google Shape;1392;p66"/>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3" name="Google Shape;1393;p66"/>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4" name="Google Shape;1394;p66"/>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5" name="Google Shape;1395;p66"/>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6" name="Google Shape;1396;p66"/>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7" name="Google Shape;1397;p66"/>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8" name="Google Shape;1398;p66"/>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9" name="Google Shape;1399;p66"/>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0" name="Google Shape;1400;p66"/>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1" name="Google Shape;1401;p66"/>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2" name="Google Shape;1402;p66"/>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3" name="Google Shape;1403;p66"/>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4" name="Google Shape;1404;p66"/>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5" name="Google Shape;1405;p66"/>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6" name="Google Shape;1406;p66"/>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7" name="Google Shape;1407;p66"/>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8" name="Google Shape;1408;p66"/>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9" name="Google Shape;1409;p66"/>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0" name="Google Shape;1410;p66"/>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1" name="Google Shape;1411;p66"/>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2" name="Google Shape;1412;p66"/>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3" name="Google Shape;1413;p66"/>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4" name="Google Shape;1414;p66"/>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5" name="Google Shape;1415;p66"/>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6" name="Google Shape;1416;p66"/>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7" name="Google Shape;1417;p66"/>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8" name="Google Shape;1418;p66"/>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9" name="Google Shape;1419;p66"/>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0" name="Google Shape;1420;p66"/>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1" name="Google Shape;1421;p66"/>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2" name="Google Shape;1422;p66"/>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3" name="Google Shape;1423;p66"/>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4" name="Google Shape;1424;p66"/>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5" name="Google Shape;1425;p66"/>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6" name="Google Shape;1426;p66"/>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7" name="Google Shape;1427;p66"/>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8" name="Google Shape;1428;p66"/>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9" name="Google Shape;1429;p66"/>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0" name="Google Shape;1430;p66"/>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1" name="Google Shape;1431;p66"/>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2" name="Google Shape;1432;p66"/>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3" name="Google Shape;1433;p66"/>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4" name="Google Shape;1434;p66"/>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5" name="Google Shape;1435;p66"/>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6" name="Google Shape;1436;p66"/>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7" name="Google Shape;1437;p66"/>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8" name="Google Shape;1438;p66"/>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9" name="Google Shape;1439;p66"/>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0" name="Google Shape;1440;p66"/>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1" name="Google Shape;1441;p66"/>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2" name="Google Shape;1442;p66"/>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3" name="Google Shape;1443;p66"/>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4" name="Google Shape;1444;p66"/>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5" name="Google Shape;1445;p66"/>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6" name="Google Shape;1446;p66"/>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7" name="Google Shape;1447;p66"/>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8" name="Google Shape;1448;p66"/>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9" name="Google Shape;1449;p66"/>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0" name="Google Shape;1450;p66"/>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1" name="Google Shape;1451;p66"/>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452" name="Google Shape;1452;p66"/>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3" name="Google Shape;1453;p66"/>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4" name="Google Shape;1454;p66"/>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5" name="Google Shape;1455;p66"/>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6" name="Google Shape;1456;p66"/>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7" name="Google Shape;1457;p66"/>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8" name="Google Shape;1458;p66"/>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9" name="Google Shape;1459;p66"/>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0" name="Google Shape;1460;p66"/>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1" name="Google Shape;1461;p66"/>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2" name="Google Shape;1462;p66"/>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3" name="Google Shape;1463;p66"/>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4" name="Google Shape;1464;p66"/>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5" name="Google Shape;1465;p66"/>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6" name="Google Shape;1466;p66"/>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7" name="Google Shape;1467;p66"/>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8" name="Google Shape;1468;p66"/>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9" name="Google Shape;1469;p66"/>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0" name="Google Shape;1470;p66"/>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1" name="Google Shape;1471;p66"/>
            <p:cNvSpPr/>
            <p:nvPr/>
          </p:nvSpPr>
          <p:spPr>
            <a:xfrm>
              <a:off x="6712641" y="675415"/>
              <a:ext cx="103914" cy="12801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2" name="Google Shape;1472;p66"/>
            <p:cNvSpPr/>
            <p:nvPr/>
          </p:nvSpPr>
          <p:spPr>
            <a:xfrm>
              <a:off x="6716857" y="674913"/>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3" name="Google Shape;1473;p66"/>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4" name="Google Shape;1474;p66"/>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5" name="Google Shape;1475;p66"/>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6" name="Google Shape;1476;p66"/>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7" name="Google Shape;1477;p66"/>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8" name="Google Shape;1478;p66"/>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9" name="Google Shape;1479;p66"/>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0" name="Google Shape;1480;p66"/>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1" name="Google Shape;1481;p66"/>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2" name="Google Shape;1482;p66"/>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483" name="Google Shape;1483;p66"/>
            <p:cNvGrpSpPr/>
            <p:nvPr/>
          </p:nvGrpSpPr>
          <p:grpSpPr>
            <a:xfrm flipH="1">
              <a:off x="5678143" y="1227582"/>
              <a:ext cx="345795" cy="1043508"/>
              <a:chOff x="5678143" y="1151382"/>
              <a:chExt cx="345795" cy="1043508"/>
            </a:xfrm>
          </p:grpSpPr>
          <p:sp>
            <p:nvSpPr>
              <p:cNvPr id="1484" name="Google Shape;1484;p66"/>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5" name="Google Shape;1485;p66"/>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6" name="Google Shape;1486;p66"/>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7" name="Google Shape;1487;p66"/>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8" name="Google Shape;1488;p66"/>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9" name="Google Shape;1489;p66"/>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0" name="Google Shape;1490;p66"/>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1" name="Google Shape;1491;p66"/>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2" name="Google Shape;1492;p66"/>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3" name="Google Shape;1493;p66"/>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4" name="Google Shape;1494;p66"/>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5" name="Google Shape;1495;p66"/>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6" name="Google Shape;1496;p66"/>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7" name="Google Shape;1497;p66"/>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8" name="Google Shape;1498;p66"/>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9" name="Google Shape;1499;p66"/>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0" name="Google Shape;1500;p66"/>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501" name="Google Shape;1501;p66"/>
            <p:cNvGrpSpPr/>
            <p:nvPr/>
          </p:nvGrpSpPr>
          <p:grpSpPr>
            <a:xfrm>
              <a:off x="5122427" y="3292365"/>
              <a:ext cx="823270" cy="1268939"/>
              <a:chOff x="5490177" y="3555452"/>
              <a:chExt cx="823270" cy="1268939"/>
            </a:xfrm>
          </p:grpSpPr>
          <p:sp>
            <p:nvSpPr>
              <p:cNvPr id="1502" name="Google Shape;1502;p66"/>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3" name="Google Shape;1503;p66"/>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4" name="Google Shape;1504;p66"/>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5" name="Google Shape;1505;p66"/>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6" name="Google Shape;1506;p66"/>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7" name="Google Shape;1507;p66"/>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8" name="Google Shape;1508;p66"/>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9" name="Google Shape;1509;p66"/>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0" name="Google Shape;1510;p66"/>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1" name="Google Shape;1511;p66"/>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2" name="Google Shape;1512;p66"/>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3" name="Google Shape;1513;p66"/>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4" name="Google Shape;1514;p66"/>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5" name="Google Shape;1515;p66"/>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6" name="Google Shape;1516;p66"/>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7" name="Google Shape;1517;p66"/>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8" name="Google Shape;1518;p66"/>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9" name="Google Shape;1519;p66"/>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0" name="Google Shape;1520;p66"/>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1" name="Google Shape;1521;p66"/>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2" name="Google Shape;1522;p66"/>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3" name="Google Shape;1523;p66"/>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4" name="Google Shape;1524;p66"/>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5" name="Google Shape;1525;p66"/>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6" name="Google Shape;1526;p66"/>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7" name="Google Shape;1527;p66"/>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8" name="Google Shape;1528;p66"/>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9" name="Google Shape;1529;p66"/>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0" name="Google Shape;1530;p66"/>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1" name="Google Shape;1531;p66"/>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2" name="Google Shape;1532;p66"/>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533" name="Google Shape;1533;p66"/>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4" name="Google Shape;1534;p66"/>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5" name="Google Shape;1535;p66"/>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6" name="Google Shape;1536;p66"/>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7" name="Google Shape;1537;p66"/>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8" name="Google Shape;1538;p66"/>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9" name="Google Shape;1539;p66"/>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0" name="Google Shape;1540;p66"/>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1" name="Google Shape;1541;p66"/>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2" name="Google Shape;1542;p66"/>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3" name="Google Shape;1543;p66"/>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4" name="Google Shape;1544;p66"/>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5" name="Google Shape;1545;p66"/>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6" name="Google Shape;1546;p66"/>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7" name="Google Shape;1547;p66"/>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8" name="Google Shape;1548;p66"/>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9" name="Google Shape;1549;p66"/>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0" name="Google Shape;1550;p66"/>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1" name="Google Shape;1551;p66"/>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2" name="Google Shape;1552;p66"/>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3" name="Google Shape;1553;p66"/>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4" name="Google Shape;1554;p66"/>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5" name="Google Shape;1555;p66"/>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6" name="Google Shape;1556;p66"/>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7" name="Google Shape;1557;p66"/>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8" name="Google Shape;1558;p66"/>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9" name="Google Shape;1559;p66"/>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0" name="Google Shape;1560;p66"/>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1" name="Google Shape;1561;p66"/>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2" name="Google Shape;1562;p66"/>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3" name="Google Shape;1563;p66"/>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4" name="Google Shape;1564;p66"/>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5" name="Google Shape;1565;p66"/>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6" name="Google Shape;1566;p66"/>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7" name="Google Shape;1567;p66"/>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8" name="Google Shape;1568;p66"/>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569" name="Google Shape;1569;p66"/>
            <p:cNvGrpSpPr/>
            <p:nvPr/>
          </p:nvGrpSpPr>
          <p:grpSpPr>
            <a:xfrm>
              <a:off x="6544660" y="927098"/>
              <a:ext cx="264549" cy="200503"/>
              <a:chOff x="6621095" y="1452181"/>
              <a:chExt cx="330893" cy="250785"/>
            </a:xfrm>
          </p:grpSpPr>
          <p:sp>
            <p:nvSpPr>
              <p:cNvPr id="1570" name="Google Shape;1570;p66"/>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1" name="Google Shape;1571;p66"/>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2" name="Google Shape;1572;p66"/>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3" name="Google Shape;1573;p66"/>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4" name="Google Shape;1574;p66"/>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575" name="Google Shape;1575;p66"/>
            <p:cNvGrpSpPr/>
            <p:nvPr/>
          </p:nvGrpSpPr>
          <p:grpSpPr>
            <a:xfrm>
              <a:off x="7210339" y="1314222"/>
              <a:ext cx="264549" cy="200503"/>
              <a:chOff x="6621095" y="1452181"/>
              <a:chExt cx="330893" cy="250785"/>
            </a:xfrm>
          </p:grpSpPr>
          <p:sp>
            <p:nvSpPr>
              <p:cNvPr id="1576" name="Google Shape;1576;p66"/>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7" name="Google Shape;1577;p66"/>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8" name="Google Shape;1578;p66"/>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9" name="Google Shape;1579;p66"/>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0" name="Google Shape;1580;p66"/>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581" name="Google Shape;1581;p66"/>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2" name="Google Shape;1582;p66"/>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583" name="Google Shape;1583;p66"/>
            <p:cNvGrpSpPr/>
            <p:nvPr/>
          </p:nvGrpSpPr>
          <p:grpSpPr>
            <a:xfrm flipH="1">
              <a:off x="8183210" y="2407472"/>
              <a:ext cx="780359" cy="1195999"/>
              <a:chOff x="3975528" y="3303922"/>
              <a:chExt cx="780359" cy="1195999"/>
            </a:xfrm>
          </p:grpSpPr>
          <p:sp>
            <p:nvSpPr>
              <p:cNvPr id="1584" name="Google Shape;1584;p66"/>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5" name="Google Shape;1585;p66"/>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6" name="Google Shape;1586;p66"/>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7" name="Google Shape;1587;p66"/>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8" name="Google Shape;1588;p66"/>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9" name="Google Shape;1589;p66"/>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0" name="Google Shape;1590;p66"/>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1" name="Google Shape;1591;p66"/>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2" name="Google Shape;1592;p66"/>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3" name="Google Shape;1593;p66"/>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4" name="Google Shape;1594;p66"/>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5" name="Google Shape;1595;p66"/>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6" name="Google Shape;1596;p66"/>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7" name="Google Shape;1597;p66"/>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8" name="Google Shape;1598;p66"/>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9" name="Google Shape;1599;p66"/>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0" name="Google Shape;1600;p66"/>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1" name="Google Shape;1601;p66"/>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2" name="Google Shape;1602;p66"/>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3" name="Google Shape;1603;p66"/>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4" name="Google Shape;1604;p66"/>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5" name="Google Shape;1605;p66"/>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6" name="Google Shape;1606;p66"/>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7" name="Google Shape;1607;p66"/>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8" name="Google Shape;1608;p66"/>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9" name="Google Shape;1609;p66"/>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610" name="Google Shape;1610;p66"/>
              <p:cNvGrpSpPr/>
              <p:nvPr/>
            </p:nvGrpSpPr>
            <p:grpSpPr>
              <a:xfrm flipH="1">
                <a:off x="4321790" y="3621402"/>
                <a:ext cx="239004" cy="181217"/>
                <a:chOff x="6621095" y="1452181"/>
                <a:chExt cx="330893" cy="250785"/>
              </a:xfrm>
            </p:grpSpPr>
            <p:sp>
              <p:nvSpPr>
                <p:cNvPr id="1611" name="Google Shape;1611;p66"/>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2" name="Google Shape;1612;p66"/>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3" name="Google Shape;1613;p66"/>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4" name="Google Shape;1614;p66"/>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5" name="Google Shape;1615;p66"/>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616" name="Google Shape;1616;p66"/>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7" name="Google Shape;1617;p66"/>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618" name="Google Shape;1618;p66"/>
          <p:cNvSpPr txBox="1"/>
          <p:nvPr>
            <p:ph type="ctrTitle"/>
          </p:nvPr>
        </p:nvSpPr>
        <p:spPr>
          <a:xfrm>
            <a:off x="1074619" y="1908496"/>
            <a:ext cx="49626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en-US">
                <a:solidFill>
                  <a:srgbClr val="741B47"/>
                </a:solidFill>
              </a:rPr>
              <a:t>Text Editors</a:t>
            </a:r>
            <a:endParaRPr>
              <a:solidFill>
                <a:srgbClr val="741B47"/>
              </a:solidFill>
            </a:endParaRPr>
          </a:p>
        </p:txBody>
      </p:sp>
      <p:sp>
        <p:nvSpPr>
          <p:cNvPr id="1619" name="Google Shape;1619;p66"/>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US" sz="3600">
                <a:solidFill>
                  <a:srgbClr val="FFFFFF"/>
                </a:solidFill>
                <a:latin typeface="Barlow"/>
                <a:ea typeface="Barlow"/>
                <a:cs typeface="Barlow"/>
                <a:sym typeface="Barlow"/>
              </a:rPr>
              <a:t>3</a:t>
            </a:r>
            <a:endParaRPr b="1" i="0" sz="3600" u="none" cap="none" strike="noStrike">
              <a:solidFill>
                <a:srgbClr val="FFFFFF"/>
              </a:solidFill>
              <a:latin typeface="Barlow"/>
              <a:ea typeface="Barlow"/>
              <a:cs typeface="Barlow"/>
              <a:sym typeface="Barlo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67"/>
          <p:cNvSpPr txBox="1"/>
          <p:nvPr>
            <p:ph type="ctrTitle"/>
          </p:nvPr>
        </p:nvSpPr>
        <p:spPr>
          <a:xfrm>
            <a:off x="1010730" y="2062721"/>
            <a:ext cx="4676700" cy="9279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Vİ/</a:t>
            </a:r>
            <a:r>
              <a:rPr lang="en-US">
                <a:solidFill>
                  <a:srgbClr val="741B47"/>
                </a:solidFill>
              </a:rPr>
              <a:t>Vim Editor</a:t>
            </a:r>
            <a:endParaRPr>
              <a:solidFill>
                <a:srgbClr val="741B47"/>
              </a:solidFill>
            </a:endParaRPr>
          </a:p>
        </p:txBody>
      </p:sp>
      <p:grpSp>
        <p:nvGrpSpPr>
          <p:cNvPr id="1625" name="Google Shape;1625;p67"/>
          <p:cNvGrpSpPr/>
          <p:nvPr/>
        </p:nvGrpSpPr>
        <p:grpSpPr>
          <a:xfrm>
            <a:off x="5796744" y="1573487"/>
            <a:ext cx="2928488" cy="3139481"/>
            <a:chOff x="2183550" y="65875"/>
            <a:chExt cx="4483981" cy="4807045"/>
          </a:xfrm>
        </p:grpSpPr>
        <p:sp>
          <p:nvSpPr>
            <p:cNvPr id="1626" name="Google Shape;1626;p67"/>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7" name="Google Shape;1627;p67"/>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8" name="Google Shape;1628;p67"/>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9" name="Google Shape;1629;p67"/>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0" name="Google Shape;1630;p67"/>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1" name="Google Shape;1631;p67"/>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2" name="Google Shape;1632;p67"/>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3" name="Google Shape;1633;p67"/>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4" name="Google Shape;1634;p67"/>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5" name="Google Shape;1635;p67"/>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3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6" name="Google Shape;1636;p67"/>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7" name="Google Shape;1637;p67"/>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8" name="Google Shape;1638;p67"/>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9" name="Google Shape;1639;p67"/>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0" name="Google Shape;1640;p67"/>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1" name="Google Shape;1641;p67"/>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2" name="Google Shape;1642;p67"/>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3" name="Google Shape;1643;p67"/>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4" name="Google Shape;1644;p67"/>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5" name="Google Shape;1645;p67"/>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6" name="Google Shape;1646;p67"/>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7" name="Google Shape;1647;p67"/>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648" name="Google Shape;1648;p67"/>
            <p:cNvGrpSpPr/>
            <p:nvPr/>
          </p:nvGrpSpPr>
          <p:grpSpPr>
            <a:xfrm>
              <a:off x="2428704" y="3970322"/>
              <a:ext cx="350131" cy="370523"/>
              <a:chOff x="4512354" y="4952197"/>
              <a:chExt cx="350131" cy="370523"/>
            </a:xfrm>
          </p:grpSpPr>
          <p:grpSp>
            <p:nvGrpSpPr>
              <p:cNvPr id="1649" name="Google Shape;1649;p67"/>
              <p:cNvGrpSpPr/>
              <p:nvPr/>
            </p:nvGrpSpPr>
            <p:grpSpPr>
              <a:xfrm>
                <a:off x="4512354" y="5116449"/>
                <a:ext cx="343196" cy="206271"/>
                <a:chOff x="4512354" y="5116449"/>
                <a:chExt cx="343196" cy="206271"/>
              </a:xfrm>
            </p:grpSpPr>
            <p:sp>
              <p:nvSpPr>
                <p:cNvPr id="1650" name="Google Shape;1650;p67"/>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1" name="Google Shape;1651;p67"/>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2" name="Google Shape;1652;p67"/>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653" name="Google Shape;1653;p67"/>
                <p:cNvGrpSpPr/>
                <p:nvPr/>
              </p:nvGrpSpPr>
              <p:grpSpPr>
                <a:xfrm>
                  <a:off x="4592868" y="5212556"/>
                  <a:ext cx="96807" cy="56007"/>
                  <a:chOff x="4592868" y="5212556"/>
                  <a:chExt cx="96807" cy="56007"/>
                </a:xfrm>
              </p:grpSpPr>
              <p:sp>
                <p:nvSpPr>
                  <p:cNvPr id="1654" name="Google Shape;1654;p67"/>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5" name="Google Shape;1655;p67"/>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656" name="Google Shape;1656;p67"/>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7" name="Google Shape;1657;p67"/>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8" name="Google Shape;1658;p67"/>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9" name="Google Shape;1659;p67"/>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0" name="Google Shape;1660;p67"/>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1" name="Google Shape;1661;p67"/>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2" name="Google Shape;1662;p67"/>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3" name="Google Shape;1663;p67"/>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4" name="Google Shape;1664;p67"/>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5" name="Google Shape;1665;p67"/>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6" name="Google Shape;1666;p67"/>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7" name="Google Shape;1667;p67"/>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8" name="Google Shape;1668;p67"/>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9" name="Google Shape;1669;p67"/>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0" name="Google Shape;1670;p67"/>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1" name="Google Shape;1671;p67"/>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2" name="Google Shape;1672;p67"/>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3" name="Google Shape;1673;p67"/>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4" name="Google Shape;1674;p67"/>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5" name="Google Shape;1675;p67"/>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6" name="Google Shape;1676;p67"/>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7" name="Google Shape;1677;p67"/>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8" name="Google Shape;1678;p67"/>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9" name="Google Shape;1679;p67"/>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0" name="Google Shape;1680;p67"/>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1" name="Google Shape;1681;p67"/>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2" name="Google Shape;1682;p67"/>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3" name="Google Shape;1683;p67"/>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4" name="Google Shape;1684;p67"/>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5" name="Google Shape;1685;p67"/>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6" name="Google Shape;1686;p67"/>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7" name="Google Shape;1687;p67"/>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8" name="Google Shape;1688;p67"/>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9" name="Google Shape;1689;p67"/>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0" name="Google Shape;1690;p67"/>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1" name="Google Shape;1691;p67"/>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2" name="Google Shape;1692;p67"/>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3" name="Google Shape;1693;p67"/>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4" name="Google Shape;1694;p67"/>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5" name="Google Shape;1695;p67"/>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6" name="Google Shape;1696;p67"/>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7" name="Google Shape;1697;p67"/>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8" name="Google Shape;1698;p67"/>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9" name="Google Shape;1699;p67"/>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0" name="Google Shape;1700;p67"/>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1" name="Google Shape;1701;p67"/>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2" name="Google Shape;1702;p67"/>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3" name="Google Shape;1703;p67"/>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4" name="Google Shape;1704;p67"/>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5" name="Google Shape;1705;p67"/>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6" name="Google Shape;1706;p67"/>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7" name="Google Shape;1707;p67"/>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8" name="Google Shape;1708;p67"/>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9" name="Google Shape;1709;p67"/>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0" name="Google Shape;1710;p67"/>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1" name="Google Shape;1711;p67"/>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2" name="Google Shape;1712;p67"/>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3" name="Google Shape;1713;p67"/>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4" name="Google Shape;1714;p67"/>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5" name="Google Shape;1715;p67"/>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6" name="Google Shape;1716;p67"/>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7" name="Google Shape;1717;p67"/>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8" name="Google Shape;1718;p67"/>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9" name="Google Shape;1719;p67"/>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720" name="Google Shape;1720;p67"/>
              <p:cNvGrpSpPr/>
              <p:nvPr/>
            </p:nvGrpSpPr>
            <p:grpSpPr>
              <a:xfrm>
                <a:off x="4655095" y="4952197"/>
                <a:ext cx="207390" cy="280361"/>
                <a:chOff x="4655095" y="4952197"/>
                <a:chExt cx="207390" cy="280361"/>
              </a:xfrm>
            </p:grpSpPr>
            <p:grpSp>
              <p:nvGrpSpPr>
                <p:cNvPr id="1721" name="Google Shape;1721;p67"/>
                <p:cNvGrpSpPr/>
                <p:nvPr/>
              </p:nvGrpSpPr>
              <p:grpSpPr>
                <a:xfrm>
                  <a:off x="4655095" y="4952197"/>
                  <a:ext cx="207390" cy="280361"/>
                  <a:chOff x="4655095" y="4952197"/>
                  <a:chExt cx="207390" cy="280361"/>
                </a:xfrm>
              </p:grpSpPr>
              <p:sp>
                <p:nvSpPr>
                  <p:cNvPr id="1722" name="Google Shape;1722;p67"/>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3" name="Google Shape;1723;p67"/>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4" name="Google Shape;1724;p67"/>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5" name="Google Shape;1725;p67"/>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6" name="Google Shape;1726;p67"/>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727" name="Google Shape;1727;p67"/>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8" name="Google Shape;1728;p67"/>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9" name="Google Shape;1729;p67"/>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730" name="Google Shape;1730;p67"/>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1" name="Google Shape;1731;p67"/>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2" name="Google Shape;1732;p67"/>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3" name="Google Shape;1733;p67"/>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4" name="Google Shape;1734;p67"/>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5" name="Google Shape;1735;p67"/>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6" name="Google Shape;1736;p67"/>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7" name="Google Shape;1737;p67"/>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8" name="Google Shape;1738;p67"/>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9" name="Google Shape;1739;p67"/>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0" name="Google Shape;1740;p67"/>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1" name="Google Shape;1741;p67"/>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2" name="Google Shape;1742;p67"/>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3" name="Google Shape;1743;p67"/>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4" name="Google Shape;1744;p67"/>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5" name="Google Shape;1745;p67"/>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6" name="Google Shape;1746;p67"/>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7" name="Google Shape;1747;p67"/>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8" name="Google Shape;1748;p67"/>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9" name="Google Shape;1749;p67"/>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0" name="Google Shape;1750;p67"/>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1" name="Google Shape;1751;p67"/>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2" name="Google Shape;1752;p67"/>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3" name="Google Shape;1753;p67"/>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4" name="Google Shape;1754;p67"/>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5" name="Google Shape;1755;p67"/>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6" name="Google Shape;1756;p67"/>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7" name="Google Shape;1757;p67"/>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8" name="Google Shape;1758;p67"/>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759" name="Google Shape;1759;p67"/>
            <p:cNvGrpSpPr/>
            <p:nvPr/>
          </p:nvGrpSpPr>
          <p:grpSpPr>
            <a:xfrm>
              <a:off x="6161824" y="4215479"/>
              <a:ext cx="350681" cy="265782"/>
              <a:chOff x="6621095" y="1452181"/>
              <a:chExt cx="330893" cy="250785"/>
            </a:xfrm>
          </p:grpSpPr>
          <p:sp>
            <p:nvSpPr>
              <p:cNvPr id="1760" name="Google Shape;1760;p67"/>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1" name="Google Shape;1761;p67"/>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2" name="Google Shape;1762;p67"/>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3" name="Google Shape;1763;p67"/>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4" name="Google Shape;1764;p67"/>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765" name="Google Shape;1765;p67"/>
          <p:cNvSpPr txBox="1"/>
          <p:nvPr/>
        </p:nvSpPr>
        <p:spPr>
          <a:xfrm>
            <a:off x="-75925" y="1866900"/>
            <a:ext cx="8379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US" sz="3000">
                <a:solidFill>
                  <a:schemeClr val="lt1"/>
                </a:solidFill>
                <a:latin typeface="Barlow"/>
                <a:ea typeface="Barlow"/>
                <a:cs typeface="Barlow"/>
                <a:sym typeface="Barlow"/>
              </a:rPr>
              <a:t>3</a:t>
            </a:r>
            <a:r>
              <a:rPr b="1" lang="en-US" sz="3000">
                <a:solidFill>
                  <a:schemeClr val="lt1"/>
                </a:solidFill>
                <a:latin typeface="Barlow"/>
                <a:ea typeface="Barlow"/>
                <a:cs typeface="Barlow"/>
                <a:sym typeface="Barlow"/>
              </a:rPr>
              <a:t>-1</a:t>
            </a:r>
            <a:endParaRPr b="1" i="0" sz="3000" u="none" cap="none" strike="noStrike">
              <a:solidFill>
                <a:schemeClr val="lt1"/>
              </a:solidFill>
              <a:latin typeface="Barlow"/>
              <a:ea typeface="Barlow"/>
              <a:cs typeface="Barlow"/>
              <a:sym typeface="Barlo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68"/>
          <p:cNvSpPr txBox="1"/>
          <p:nvPr>
            <p:ph type="title"/>
          </p:nvPr>
        </p:nvSpPr>
        <p:spPr>
          <a:xfrm>
            <a:off x="413275" y="173800"/>
            <a:ext cx="4561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Vi/</a:t>
            </a:r>
            <a:r>
              <a:rPr lang="en-US">
                <a:solidFill>
                  <a:srgbClr val="741B47"/>
                </a:solidFill>
              </a:rPr>
              <a:t>Vim Editor</a:t>
            </a:r>
            <a:endParaRPr>
              <a:solidFill>
                <a:srgbClr val="741B47"/>
              </a:solidFill>
            </a:endParaRPr>
          </a:p>
        </p:txBody>
      </p:sp>
      <p:sp>
        <p:nvSpPr>
          <p:cNvPr id="1771" name="Google Shape;1771;p68"/>
          <p:cNvSpPr/>
          <p:nvPr/>
        </p:nvSpPr>
        <p:spPr>
          <a:xfrm>
            <a:off x="100625" y="800200"/>
            <a:ext cx="8588700" cy="1004700"/>
          </a:xfrm>
          <a:prstGeom prst="rect">
            <a:avLst/>
          </a:prstGeom>
          <a:solidFill>
            <a:srgbClr val="C27BA0"/>
          </a:solidFill>
          <a:ln>
            <a:noFill/>
          </a:ln>
        </p:spPr>
        <p:txBody>
          <a:bodyPr anchorCtr="0" anchor="t" bIns="45700" lIns="91425" spcFirstLastPara="1" rIns="91425" wrap="square" tIns="45700">
            <a:noAutofit/>
          </a:bodyPr>
          <a:lstStyle/>
          <a:p>
            <a:pPr indent="-311150" lvl="0" marL="285750" marR="0" rtl="0" algn="l">
              <a:lnSpc>
                <a:spcPct val="100000"/>
              </a:lnSpc>
              <a:spcBef>
                <a:spcPts val="0"/>
              </a:spcBef>
              <a:spcAft>
                <a:spcPts val="0"/>
              </a:spcAft>
              <a:buClr>
                <a:schemeClr val="lt1"/>
              </a:buClr>
              <a:buSzPts val="1800"/>
              <a:buFont typeface="Arial"/>
              <a:buChar char="•"/>
            </a:pPr>
            <a:r>
              <a:rPr lang="en-US" sz="1800">
                <a:solidFill>
                  <a:schemeClr val="lt1"/>
                </a:solidFill>
              </a:rPr>
              <a:t>Vi is a </a:t>
            </a:r>
            <a:r>
              <a:rPr lang="en-US" sz="1800">
                <a:solidFill>
                  <a:schemeClr val="lt1"/>
                </a:solidFill>
                <a:uFill>
                  <a:noFill/>
                </a:uFill>
                <a:hlinkClick r:id="rId3">
                  <a:extLst>
                    <a:ext uri="{A12FA001-AC4F-418D-AE19-62706E023703}">
                      <ahyp:hlinkClr val="tx"/>
                    </a:ext>
                  </a:extLst>
                </a:hlinkClick>
              </a:rPr>
              <a:t>text editor</a:t>
            </a:r>
            <a:r>
              <a:rPr lang="en-US" sz="1800">
                <a:solidFill>
                  <a:schemeClr val="lt1"/>
                </a:solidFill>
              </a:rPr>
              <a:t> </a:t>
            </a:r>
            <a:r>
              <a:rPr b="1" lang="en-US" sz="1800">
                <a:solidFill>
                  <a:schemeClr val="lt1"/>
                </a:solidFill>
              </a:rPr>
              <a:t>originally</a:t>
            </a:r>
            <a:r>
              <a:rPr lang="en-US" sz="1800">
                <a:solidFill>
                  <a:schemeClr val="lt1"/>
                </a:solidFill>
              </a:rPr>
              <a:t> </a:t>
            </a:r>
            <a:r>
              <a:rPr b="1" lang="en-US" sz="1800">
                <a:solidFill>
                  <a:schemeClr val="lt1"/>
                </a:solidFill>
              </a:rPr>
              <a:t>created</a:t>
            </a:r>
            <a:r>
              <a:rPr lang="en-US" sz="1800">
                <a:solidFill>
                  <a:schemeClr val="lt1"/>
                </a:solidFill>
              </a:rPr>
              <a:t> f</a:t>
            </a:r>
            <a:r>
              <a:rPr b="1" lang="en-US" sz="1800">
                <a:solidFill>
                  <a:schemeClr val="lt1"/>
                </a:solidFill>
              </a:rPr>
              <a:t>or the </a:t>
            </a:r>
            <a:r>
              <a:rPr b="1" lang="en-US" sz="1800">
                <a:solidFill>
                  <a:schemeClr val="lt1"/>
                </a:solidFill>
                <a:uFill>
                  <a:noFill/>
                </a:uFill>
                <a:hlinkClick r:id="rId4">
                  <a:extLst>
                    <a:ext uri="{A12FA001-AC4F-418D-AE19-62706E023703}">
                      <ahyp:hlinkClr val="tx"/>
                    </a:ext>
                  </a:extLst>
                </a:hlinkClick>
              </a:rPr>
              <a:t>Unix</a:t>
            </a:r>
            <a:r>
              <a:rPr lang="en-US" sz="1800">
                <a:solidFill>
                  <a:schemeClr val="lt1"/>
                </a:solidFill>
              </a:rPr>
              <a:t> operating system.</a:t>
            </a:r>
            <a:endParaRPr b="0" i="0" sz="1800" u="none" cap="none" strike="noStrike">
              <a:solidFill>
                <a:schemeClr val="lt1"/>
              </a:solidFill>
              <a:latin typeface="Arial"/>
              <a:ea typeface="Arial"/>
              <a:cs typeface="Arial"/>
              <a:sym typeface="Arial"/>
            </a:endParaRPr>
          </a:p>
          <a:p>
            <a:pPr indent="-311150" lvl="0" marL="285750" marR="0" rtl="0" algn="l">
              <a:lnSpc>
                <a:spcPct val="100000"/>
              </a:lnSpc>
              <a:spcBef>
                <a:spcPts val="0"/>
              </a:spcBef>
              <a:spcAft>
                <a:spcPts val="0"/>
              </a:spcAft>
              <a:buClr>
                <a:schemeClr val="lt1"/>
              </a:buClr>
              <a:buSzPts val="1800"/>
              <a:buFont typeface="Arial"/>
              <a:buChar char="•"/>
            </a:pPr>
            <a:r>
              <a:rPr lang="en-US" sz="1800">
                <a:solidFill>
                  <a:schemeClr val="lt1"/>
                </a:solidFill>
              </a:rPr>
              <a:t>Vim (Vi IMproved) as its name suggests, is a </a:t>
            </a:r>
            <a:r>
              <a:rPr b="1" lang="en-US" sz="1800">
                <a:solidFill>
                  <a:schemeClr val="lt1"/>
                </a:solidFill>
              </a:rPr>
              <a:t>clone of Vi</a:t>
            </a:r>
            <a:r>
              <a:rPr lang="en-US" sz="1800">
                <a:solidFill>
                  <a:schemeClr val="lt1"/>
                </a:solidFill>
              </a:rPr>
              <a:t> and offers more features than Vi.</a:t>
            </a:r>
            <a:endParaRPr b="0" i="0" sz="1800" u="none" cap="none" strike="noStrike">
              <a:solidFill>
                <a:srgbClr val="000000"/>
              </a:solidFill>
              <a:latin typeface="Arial"/>
              <a:ea typeface="Arial"/>
              <a:cs typeface="Arial"/>
              <a:sym typeface="Arial"/>
            </a:endParaRPr>
          </a:p>
        </p:txBody>
      </p:sp>
      <p:sp>
        <p:nvSpPr>
          <p:cNvPr id="1772" name="Google Shape;1772;p68"/>
          <p:cNvSpPr/>
          <p:nvPr/>
        </p:nvSpPr>
        <p:spPr>
          <a:xfrm>
            <a:off x="0" y="-184665"/>
            <a:ext cx="184800" cy="369300"/>
          </a:xfrm>
          <a:prstGeom prst="rect">
            <a:avLst/>
          </a:prstGeom>
          <a:solidFill>
            <a:srgbClr val="F0F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73" name="Google Shape;1773;p68"/>
          <p:cNvSpPr/>
          <p:nvPr/>
        </p:nvSpPr>
        <p:spPr>
          <a:xfrm>
            <a:off x="184800" y="1963650"/>
            <a:ext cx="8588700" cy="2216400"/>
          </a:xfrm>
          <a:prstGeom prst="rect">
            <a:avLst/>
          </a:prstGeom>
          <a:solidFill>
            <a:srgbClr val="C27BA0"/>
          </a:solidFill>
          <a:ln>
            <a:noFill/>
          </a:ln>
        </p:spPr>
        <p:txBody>
          <a:bodyPr anchorCtr="0" anchor="t" bIns="45700" lIns="91425" spcFirstLastPara="1" rIns="91425" wrap="square" tIns="45700">
            <a:noAutofit/>
          </a:bodyPr>
          <a:lstStyle/>
          <a:p>
            <a:pPr indent="0" lvl="0" marL="0" rtl="0" algn="l">
              <a:lnSpc>
                <a:spcPct val="130000"/>
              </a:lnSpc>
              <a:spcBef>
                <a:spcPts val="0"/>
              </a:spcBef>
              <a:spcAft>
                <a:spcPts val="0"/>
              </a:spcAft>
              <a:buNone/>
            </a:pPr>
            <a:r>
              <a:rPr b="1" lang="en-US" sz="2000">
                <a:solidFill>
                  <a:schemeClr val="lt1"/>
                </a:solidFill>
              </a:rPr>
              <a:t>The reasons why we should use </a:t>
            </a:r>
            <a:r>
              <a:rPr b="1" lang="en-US" sz="2000">
                <a:solidFill>
                  <a:schemeClr val="lt1"/>
                </a:solidFill>
              </a:rPr>
              <a:t>Vi/</a:t>
            </a:r>
            <a:r>
              <a:rPr b="1" lang="en-US" sz="2000">
                <a:solidFill>
                  <a:schemeClr val="lt1"/>
                </a:solidFill>
              </a:rPr>
              <a:t>Vim editor.</a:t>
            </a:r>
            <a:endParaRPr b="1" sz="2000">
              <a:solidFill>
                <a:schemeClr val="lt1"/>
              </a:solidFill>
            </a:endParaRPr>
          </a:p>
          <a:p>
            <a:pPr indent="-342900" lvl="0" marL="457200" rtl="0" algn="l">
              <a:lnSpc>
                <a:spcPct val="130000"/>
              </a:lnSpc>
              <a:spcBef>
                <a:spcPts val="0"/>
              </a:spcBef>
              <a:spcAft>
                <a:spcPts val="0"/>
              </a:spcAft>
              <a:buClr>
                <a:schemeClr val="lt1"/>
              </a:buClr>
              <a:buSzPts val="1800"/>
              <a:buChar char="●"/>
            </a:pPr>
            <a:r>
              <a:rPr lang="en-US" sz="1800">
                <a:solidFill>
                  <a:schemeClr val="lt1"/>
                </a:solidFill>
              </a:rPr>
              <a:t>Vim is available on most linux distro’s.</a:t>
            </a:r>
            <a:endParaRPr sz="1800">
              <a:solidFill>
                <a:schemeClr val="lt1"/>
              </a:solidFill>
            </a:endParaRPr>
          </a:p>
          <a:p>
            <a:pPr indent="-342900" lvl="0" marL="457200" rtl="0" algn="l">
              <a:lnSpc>
                <a:spcPct val="130000"/>
              </a:lnSpc>
              <a:spcBef>
                <a:spcPts val="0"/>
              </a:spcBef>
              <a:spcAft>
                <a:spcPts val="0"/>
              </a:spcAft>
              <a:buClr>
                <a:schemeClr val="lt1"/>
              </a:buClr>
              <a:buSzPts val="1800"/>
              <a:buChar char="●"/>
            </a:pPr>
            <a:r>
              <a:rPr lang="en-US" sz="1800">
                <a:solidFill>
                  <a:schemeClr val="lt1"/>
                </a:solidFill>
              </a:rPr>
              <a:t>Vim Uses Less Amount of System Resources.</a:t>
            </a:r>
            <a:endParaRPr sz="1800">
              <a:solidFill>
                <a:schemeClr val="lt1"/>
              </a:solidFill>
            </a:endParaRPr>
          </a:p>
          <a:p>
            <a:pPr indent="-342900" lvl="0" marL="457200" rtl="0" algn="l">
              <a:lnSpc>
                <a:spcPct val="130000"/>
              </a:lnSpc>
              <a:spcBef>
                <a:spcPts val="0"/>
              </a:spcBef>
              <a:spcAft>
                <a:spcPts val="0"/>
              </a:spcAft>
              <a:buClr>
                <a:schemeClr val="lt1"/>
              </a:buClr>
              <a:buSzPts val="1800"/>
              <a:buChar char="●"/>
            </a:pPr>
            <a:r>
              <a:rPr lang="en-US" sz="1800">
                <a:solidFill>
                  <a:schemeClr val="lt1"/>
                </a:solidFill>
              </a:rPr>
              <a:t>Vim Supports All Programming Languages and File Formats</a:t>
            </a:r>
            <a:endParaRPr sz="1800">
              <a:solidFill>
                <a:schemeClr val="lt1"/>
              </a:solidFill>
            </a:endParaRPr>
          </a:p>
          <a:p>
            <a:pPr indent="-342900" lvl="0" marL="457200" rtl="0" algn="l">
              <a:lnSpc>
                <a:spcPct val="130000"/>
              </a:lnSpc>
              <a:spcBef>
                <a:spcPts val="0"/>
              </a:spcBef>
              <a:spcAft>
                <a:spcPts val="0"/>
              </a:spcAft>
              <a:buClr>
                <a:schemeClr val="lt1"/>
              </a:buClr>
              <a:buSzPts val="1800"/>
              <a:buChar char="●"/>
            </a:pPr>
            <a:r>
              <a:rPr lang="en-US" sz="1800">
                <a:solidFill>
                  <a:schemeClr val="lt1"/>
                </a:solidFill>
              </a:rPr>
              <a:t>Vim is Very Popular in the Linux World</a:t>
            </a:r>
            <a:br>
              <a:rPr lang="en-US" sz="1800">
                <a:solidFill>
                  <a:schemeClr val="lt1"/>
                </a:solidFill>
              </a:rPr>
            </a:br>
            <a:endParaRPr sz="18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6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779" name="Google Shape;1779;p69"/>
          <p:cNvSpPr/>
          <p:nvPr/>
        </p:nvSpPr>
        <p:spPr>
          <a:xfrm>
            <a:off x="0" y="-184665"/>
            <a:ext cx="184800" cy="369300"/>
          </a:xfrm>
          <a:prstGeom prst="rect">
            <a:avLst/>
          </a:prstGeom>
          <a:solidFill>
            <a:srgbClr val="F0F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780" name="Google Shape;1780;p69"/>
          <p:cNvPicPr preferRelativeResize="0"/>
          <p:nvPr/>
        </p:nvPicPr>
        <p:blipFill rotWithShape="1">
          <a:blip r:embed="rId3">
            <a:alphaModFix/>
          </a:blip>
          <a:srcRect b="0" l="0" r="0" t="0"/>
          <a:stretch/>
        </p:blipFill>
        <p:spPr>
          <a:xfrm>
            <a:off x="5076800" y="2152600"/>
            <a:ext cx="3913025" cy="1960600"/>
          </a:xfrm>
          <a:prstGeom prst="rect">
            <a:avLst/>
          </a:prstGeom>
          <a:noFill/>
          <a:ln>
            <a:noFill/>
          </a:ln>
        </p:spPr>
      </p:pic>
      <p:sp>
        <p:nvSpPr>
          <p:cNvPr id="1781" name="Google Shape;1781;p69"/>
          <p:cNvSpPr txBox="1"/>
          <p:nvPr>
            <p:ph type="title"/>
          </p:nvPr>
        </p:nvSpPr>
        <p:spPr>
          <a:xfrm>
            <a:off x="413275" y="173800"/>
            <a:ext cx="4561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Vi/Vim Editor</a:t>
            </a:r>
            <a:endParaRPr>
              <a:solidFill>
                <a:srgbClr val="741B47"/>
              </a:solidFill>
            </a:endParaRPr>
          </a:p>
        </p:txBody>
      </p:sp>
      <p:sp>
        <p:nvSpPr>
          <p:cNvPr id="1782" name="Google Shape;1782;p69"/>
          <p:cNvSpPr/>
          <p:nvPr/>
        </p:nvSpPr>
        <p:spPr>
          <a:xfrm>
            <a:off x="184800" y="1049250"/>
            <a:ext cx="8588700" cy="674100"/>
          </a:xfrm>
          <a:prstGeom prst="rect">
            <a:avLst/>
          </a:prstGeom>
          <a:solidFill>
            <a:srgbClr val="C27BA0"/>
          </a:solidFill>
          <a:ln>
            <a:noFill/>
          </a:ln>
        </p:spPr>
        <p:txBody>
          <a:bodyPr anchorCtr="0" anchor="t" bIns="45700" lIns="91425" spcFirstLastPara="1" rIns="91425" wrap="square" tIns="45700">
            <a:noAutofit/>
          </a:bodyPr>
          <a:lstStyle/>
          <a:p>
            <a:pPr indent="-3111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Vim is a powerful text editor used in CLI (command line interface).</a:t>
            </a:r>
            <a:endParaRPr b="0" i="0" sz="1800" u="none" cap="none" strike="noStrike">
              <a:solidFill>
                <a:schemeClr val="lt1"/>
              </a:solidFill>
              <a:latin typeface="Arial"/>
              <a:ea typeface="Arial"/>
              <a:cs typeface="Arial"/>
              <a:sym typeface="Arial"/>
            </a:endParaRPr>
          </a:p>
          <a:p>
            <a:pPr indent="-3111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Vim is an editor to create or edit a text file.</a:t>
            </a:r>
            <a:endParaRPr b="0" i="0" sz="1800" u="none" cap="none" strike="noStrike">
              <a:solidFill>
                <a:srgbClr val="000000"/>
              </a:solidFill>
              <a:latin typeface="Arial"/>
              <a:ea typeface="Arial"/>
              <a:cs typeface="Arial"/>
              <a:sym typeface="Arial"/>
            </a:endParaRPr>
          </a:p>
        </p:txBody>
      </p:sp>
      <p:grpSp>
        <p:nvGrpSpPr>
          <p:cNvPr id="1783" name="Google Shape;1783;p69"/>
          <p:cNvGrpSpPr/>
          <p:nvPr/>
        </p:nvGrpSpPr>
        <p:grpSpPr>
          <a:xfrm>
            <a:off x="184807" y="2167304"/>
            <a:ext cx="4731518" cy="2228088"/>
            <a:chOff x="1" y="929236"/>
            <a:chExt cx="4731518" cy="2228088"/>
          </a:xfrm>
        </p:grpSpPr>
        <p:sp>
          <p:nvSpPr>
            <p:cNvPr id="1784" name="Google Shape;1784;p69"/>
            <p:cNvSpPr/>
            <p:nvPr/>
          </p:nvSpPr>
          <p:spPr>
            <a:xfrm rot="5400000">
              <a:off x="-176336" y="2157724"/>
              <a:ext cx="1176000" cy="8232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69"/>
            <p:cNvSpPr txBox="1"/>
            <p:nvPr/>
          </p:nvSpPr>
          <p:spPr>
            <a:xfrm>
              <a:off x="1" y="2392955"/>
              <a:ext cx="823200" cy="352800"/>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Insert Mode</a:t>
              </a:r>
              <a:endParaRPr b="0" i="0" sz="1200" u="none" cap="none" strike="noStrike">
                <a:solidFill>
                  <a:schemeClr val="lt1"/>
                </a:solidFill>
                <a:latin typeface="Arial"/>
                <a:ea typeface="Arial"/>
                <a:cs typeface="Arial"/>
                <a:sym typeface="Arial"/>
              </a:endParaRPr>
            </a:p>
          </p:txBody>
        </p:sp>
        <p:sp>
          <p:nvSpPr>
            <p:cNvPr id="1786" name="Google Shape;1786;p69"/>
            <p:cNvSpPr/>
            <p:nvPr/>
          </p:nvSpPr>
          <p:spPr>
            <a:xfrm rot="5400000">
              <a:off x="2384532" y="420124"/>
              <a:ext cx="764400" cy="3886800"/>
            </a:xfrm>
            <a:prstGeom prst="round2SameRect">
              <a:avLst>
                <a:gd fmla="val 16667" name="adj1"/>
                <a:gd fmla="val 0" name="adj2"/>
              </a:avLst>
            </a:prstGeom>
            <a:solidFill>
              <a:schemeClr val="lt1">
                <a:alpha val="89410"/>
              </a:schemeClr>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69"/>
            <p:cNvSpPr txBox="1"/>
            <p:nvPr/>
          </p:nvSpPr>
          <p:spPr>
            <a:xfrm>
              <a:off x="764619" y="2018682"/>
              <a:ext cx="3966900" cy="689700"/>
            </a:xfrm>
            <a:prstGeom prst="rect">
              <a:avLst/>
            </a:prstGeom>
            <a:noFill/>
            <a:ln>
              <a:noFill/>
            </a:ln>
          </p:spPr>
          <p:txBody>
            <a:bodyPr anchorCtr="0" anchor="ctr" bIns="6350" lIns="71100" spcFirstLastPara="1" rIns="6350" wrap="square" tIns="6350">
              <a:noAutofit/>
            </a:bodyPr>
            <a:lstStyle/>
            <a:p>
              <a:pPr indent="-57150" lvl="1" marL="57150" marR="0" rtl="0" algn="l">
                <a:lnSpc>
                  <a:spcPct val="90000"/>
                </a:lnSpc>
                <a:spcBef>
                  <a:spcPts val="0"/>
                </a:spcBef>
                <a:spcAft>
                  <a:spcPts val="0"/>
                </a:spcAft>
                <a:buClr>
                  <a:srgbClr val="000000"/>
                </a:buClr>
                <a:buSzPts val="1000"/>
                <a:buFont typeface="Noto Sans Symbols"/>
                <a:buChar char="▪"/>
              </a:pPr>
              <a:r>
                <a:rPr b="0" i="0" lang="en-US" sz="1000" u="none" cap="none" strike="noStrike">
                  <a:solidFill>
                    <a:srgbClr val="000000"/>
                  </a:solidFill>
                  <a:latin typeface="Arial"/>
                  <a:ea typeface="Arial"/>
                  <a:cs typeface="Arial"/>
                  <a:sym typeface="Arial"/>
                </a:rPr>
                <a:t> </a:t>
              </a:r>
              <a:r>
                <a:rPr b="0" i="0" lang="en-US" u="none" cap="none" strike="noStrike">
                  <a:solidFill>
                    <a:srgbClr val="000000"/>
                  </a:solidFill>
                  <a:latin typeface="Arial"/>
                  <a:ea typeface="Arial"/>
                  <a:cs typeface="Arial"/>
                  <a:sym typeface="Arial"/>
                </a:rPr>
                <a:t>You cannot write text in command mode. To write text into a file, there is a dedicated insert mode. When you want to write something on a file, you must enter the insert mode.</a:t>
              </a:r>
              <a:endParaRPr b="0" i="0" u="none" cap="none" strike="noStrike">
                <a:solidFill>
                  <a:srgbClr val="000000"/>
                </a:solidFill>
                <a:latin typeface="Arial"/>
                <a:ea typeface="Arial"/>
                <a:cs typeface="Arial"/>
                <a:sym typeface="Arial"/>
              </a:endParaRPr>
            </a:p>
          </p:txBody>
        </p:sp>
        <p:sp>
          <p:nvSpPr>
            <p:cNvPr id="1788" name="Google Shape;1788;p69"/>
            <p:cNvSpPr/>
            <p:nvPr/>
          </p:nvSpPr>
          <p:spPr>
            <a:xfrm rot="5400000">
              <a:off x="-176336" y="1105636"/>
              <a:ext cx="1176000" cy="8232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69"/>
            <p:cNvSpPr txBox="1"/>
            <p:nvPr/>
          </p:nvSpPr>
          <p:spPr>
            <a:xfrm>
              <a:off x="1" y="1340867"/>
              <a:ext cx="823200" cy="352800"/>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Command  Mode</a:t>
              </a:r>
              <a:endParaRPr b="0" i="0" sz="1200" u="none" cap="none" strike="noStrike">
                <a:solidFill>
                  <a:schemeClr val="lt1"/>
                </a:solidFill>
                <a:latin typeface="Arial"/>
                <a:ea typeface="Arial"/>
                <a:cs typeface="Arial"/>
                <a:sym typeface="Arial"/>
              </a:endParaRPr>
            </a:p>
          </p:txBody>
        </p:sp>
        <p:sp>
          <p:nvSpPr>
            <p:cNvPr id="1790" name="Google Shape;1790;p69"/>
            <p:cNvSpPr/>
            <p:nvPr/>
          </p:nvSpPr>
          <p:spPr>
            <a:xfrm rot="5400000">
              <a:off x="2384532" y="-631963"/>
              <a:ext cx="764400" cy="3886800"/>
            </a:xfrm>
            <a:prstGeom prst="round2SameRect">
              <a:avLst>
                <a:gd fmla="val 16667" name="adj1"/>
                <a:gd fmla="val 0" name="adj2"/>
              </a:avLst>
            </a:prstGeom>
            <a:solidFill>
              <a:schemeClr val="lt1">
                <a:alpha val="89410"/>
              </a:schemeClr>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69"/>
            <p:cNvSpPr txBox="1"/>
            <p:nvPr/>
          </p:nvSpPr>
          <p:spPr>
            <a:xfrm>
              <a:off x="764614" y="966579"/>
              <a:ext cx="3849600" cy="689700"/>
            </a:xfrm>
            <a:prstGeom prst="rect">
              <a:avLst/>
            </a:prstGeom>
            <a:noFill/>
            <a:ln>
              <a:noFill/>
            </a:ln>
          </p:spPr>
          <p:txBody>
            <a:bodyPr anchorCtr="0" anchor="ctr" bIns="6350" lIns="71100" spcFirstLastPara="1" rIns="6350" wrap="square" tIns="6350">
              <a:noAutofit/>
            </a:bodyPr>
            <a:lstStyle/>
            <a:p>
              <a:pPr indent="-82550" lvl="1" marL="57150" marR="0" rtl="0" algn="l">
                <a:lnSpc>
                  <a:spcPct val="90000"/>
                </a:lnSpc>
                <a:spcBef>
                  <a:spcPts val="0"/>
                </a:spcBef>
                <a:spcAft>
                  <a:spcPts val="0"/>
                </a:spcAft>
                <a:buClr>
                  <a:srgbClr val="000000"/>
                </a:buClr>
                <a:buSzPts val="1400"/>
                <a:buFont typeface="Arial"/>
                <a:buChar char="•"/>
              </a:pPr>
              <a:r>
                <a:rPr b="0" i="0" lang="en-US" u="none" cap="none" strike="noStrike">
                  <a:solidFill>
                    <a:srgbClr val="000000"/>
                  </a:solidFill>
                  <a:latin typeface="Arial"/>
                  <a:ea typeface="Arial"/>
                  <a:cs typeface="Arial"/>
                  <a:sym typeface="Arial"/>
                </a:rPr>
                <a:t>When you start Vim, you are </a:t>
              </a:r>
              <a:r>
                <a:rPr b="1" i="0" lang="en-US" u="none" cap="none" strike="noStrike">
                  <a:solidFill>
                    <a:srgbClr val="000000"/>
                  </a:solidFill>
                </a:rPr>
                <a:t>placed</a:t>
              </a:r>
              <a:r>
                <a:rPr b="0" i="0" lang="en-US" u="none" cap="none" strike="noStrike">
                  <a:solidFill>
                    <a:srgbClr val="000000"/>
                  </a:solidFill>
                  <a:latin typeface="Arial"/>
                  <a:ea typeface="Arial"/>
                  <a:cs typeface="Arial"/>
                  <a:sym typeface="Arial"/>
                </a:rPr>
                <a:t> </a:t>
              </a:r>
              <a:r>
                <a:rPr b="1" i="0" lang="en-US" u="none" cap="none" strike="noStrike">
                  <a:solidFill>
                    <a:srgbClr val="000000"/>
                  </a:solidFill>
                </a:rPr>
                <a:t>in Command mode</a:t>
              </a:r>
              <a:r>
                <a:rPr b="0" i="0" lang="en-US" u="none" cap="none" strike="noStrike">
                  <a:solidFill>
                    <a:srgbClr val="000000"/>
                  </a:solidFill>
                  <a:latin typeface="Arial"/>
                  <a:ea typeface="Arial"/>
                  <a:cs typeface="Arial"/>
                  <a:sym typeface="Arial"/>
                </a:rPr>
                <a:t>. In this mode, you can move across the screen, delete text and copy text.</a:t>
              </a:r>
              <a:endParaRPr b="0" i="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descr="what is Linux ile ilgili görsel sonucu" id="719" name="Google Shape;719;p34"/>
          <p:cNvPicPr preferRelativeResize="0"/>
          <p:nvPr/>
        </p:nvPicPr>
        <p:blipFill rotWithShape="1">
          <a:blip r:embed="rId3">
            <a:alphaModFix/>
          </a:blip>
          <a:srcRect b="0" l="0" r="0" t="0"/>
          <a:stretch/>
        </p:blipFill>
        <p:spPr>
          <a:xfrm>
            <a:off x="3066900" y="2275275"/>
            <a:ext cx="3198600" cy="1871700"/>
          </a:xfrm>
          <a:prstGeom prst="ellipse">
            <a:avLst/>
          </a:prstGeom>
          <a:noFill/>
          <a:ln>
            <a:noFill/>
          </a:ln>
        </p:spPr>
      </p:pic>
      <p:sp>
        <p:nvSpPr>
          <p:cNvPr id="720" name="Google Shape;720;p3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721" name="Google Shape;721;p34"/>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sz="4000">
                <a:solidFill>
                  <a:srgbClr val="741B47"/>
                </a:solidFill>
                <a:latin typeface="Raleway Medium"/>
                <a:ea typeface="Raleway Medium"/>
                <a:cs typeface="Raleway Medium"/>
                <a:sym typeface="Raleway Medium"/>
              </a:rPr>
              <a:t>What is Linux?</a:t>
            </a:r>
            <a:endParaRPr sz="4000">
              <a:solidFill>
                <a:srgbClr val="419DD3"/>
              </a:solidFill>
              <a:latin typeface="Raleway Medium"/>
              <a:ea typeface="Raleway Medium"/>
              <a:cs typeface="Raleway Medium"/>
              <a:sym typeface="Raleway Medium"/>
            </a:endParaRPr>
          </a:p>
        </p:txBody>
      </p:sp>
      <p:pic>
        <p:nvPicPr>
          <p:cNvPr descr="operating system" id="722" name="Google Shape;722;p34"/>
          <p:cNvPicPr preferRelativeResize="0"/>
          <p:nvPr/>
        </p:nvPicPr>
        <p:blipFill rotWithShape="1">
          <a:blip r:embed="rId4">
            <a:alphaModFix/>
          </a:blip>
          <a:srcRect b="0" l="0" r="0" t="0"/>
          <a:stretch/>
        </p:blipFill>
        <p:spPr>
          <a:xfrm>
            <a:off x="6330502" y="1366200"/>
            <a:ext cx="2468700" cy="18717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descr="İlgili resim" id="723" name="Google Shape;723;p34"/>
          <p:cNvPicPr preferRelativeResize="0"/>
          <p:nvPr/>
        </p:nvPicPr>
        <p:blipFill rotWithShape="1">
          <a:blip r:embed="rId5">
            <a:alphaModFix/>
          </a:blip>
          <a:srcRect b="0" l="0" r="0" t="0"/>
          <a:stretch/>
        </p:blipFill>
        <p:spPr>
          <a:xfrm>
            <a:off x="431793" y="1807829"/>
            <a:ext cx="2570100" cy="10002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descr="open source ile ilgili görsel sonucu" id="724" name="Google Shape;724;p34"/>
          <p:cNvPicPr preferRelativeResize="0"/>
          <p:nvPr/>
        </p:nvPicPr>
        <p:blipFill rotWithShape="1">
          <a:blip r:embed="rId6">
            <a:alphaModFix/>
          </a:blip>
          <a:srcRect b="0" l="0" r="0" t="0"/>
          <a:stretch/>
        </p:blipFill>
        <p:spPr>
          <a:xfrm>
            <a:off x="6806049" y="3662125"/>
            <a:ext cx="2064900" cy="11820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descr="free and open source software linux ile ilgili görsel sonucu" id="725" name="Google Shape;725;p34"/>
          <p:cNvPicPr preferRelativeResize="0"/>
          <p:nvPr/>
        </p:nvPicPr>
        <p:blipFill rotWithShape="1">
          <a:blip r:embed="rId7">
            <a:alphaModFix/>
          </a:blip>
          <a:srcRect b="0" l="0" r="0" t="0"/>
          <a:stretch/>
        </p:blipFill>
        <p:spPr>
          <a:xfrm>
            <a:off x="782500" y="3249650"/>
            <a:ext cx="1743900" cy="1359600"/>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726" name="Google Shape;726;p34"/>
          <p:cNvSpPr txBox="1"/>
          <p:nvPr/>
        </p:nvSpPr>
        <p:spPr>
          <a:xfrm>
            <a:off x="4773075" y="173800"/>
            <a:ext cx="3633600" cy="1000200"/>
          </a:xfrm>
          <a:prstGeom prst="rect">
            <a:avLst/>
          </a:prstGeom>
          <a:noFill/>
          <a:ln>
            <a:noFill/>
          </a:ln>
        </p:spPr>
        <p:txBody>
          <a:bodyPr anchorCtr="0" anchor="t" bIns="91425" lIns="91425" spcFirstLastPara="1" rIns="91425" wrap="square" tIns="91425">
            <a:noAutofit/>
          </a:bodyPr>
          <a:lstStyle/>
          <a:p>
            <a:pPr indent="-298450" lvl="0" marL="285750" rtl="0" algn="just">
              <a:spcBef>
                <a:spcPts val="0"/>
              </a:spcBef>
              <a:spcAft>
                <a:spcPts val="0"/>
              </a:spcAft>
              <a:buClr>
                <a:srgbClr val="C27BA0"/>
              </a:buClr>
              <a:buSzPts val="1800"/>
              <a:buChar char="•"/>
            </a:pPr>
            <a:r>
              <a:rPr lang="en-US" sz="1800">
                <a:solidFill>
                  <a:srgbClr val="1D1F28"/>
                </a:solidFill>
                <a:latin typeface="Raleway SemiBold"/>
                <a:ea typeface="Raleway SemiBold"/>
                <a:cs typeface="Raleway SemiBold"/>
                <a:sym typeface="Raleway SemiBold"/>
              </a:rPr>
              <a:t>Free</a:t>
            </a:r>
            <a:endParaRPr sz="1800">
              <a:solidFill>
                <a:srgbClr val="1D1F28"/>
              </a:solidFill>
              <a:latin typeface="Raleway SemiBold"/>
              <a:ea typeface="Raleway SemiBold"/>
              <a:cs typeface="Raleway SemiBold"/>
              <a:sym typeface="Raleway SemiBold"/>
            </a:endParaRPr>
          </a:p>
          <a:p>
            <a:pPr indent="-298450" lvl="0" marL="285750" rtl="0" algn="just">
              <a:spcBef>
                <a:spcPts val="0"/>
              </a:spcBef>
              <a:spcAft>
                <a:spcPts val="0"/>
              </a:spcAft>
              <a:buClr>
                <a:srgbClr val="C27BA0"/>
              </a:buClr>
              <a:buSzPts val="1800"/>
              <a:buChar char="•"/>
            </a:pPr>
            <a:r>
              <a:rPr lang="en-US" sz="1800">
                <a:solidFill>
                  <a:srgbClr val="1D1F28"/>
                </a:solidFill>
                <a:latin typeface="Raleway SemiBold"/>
                <a:ea typeface="Raleway SemiBold"/>
                <a:cs typeface="Raleway SemiBold"/>
                <a:sym typeface="Raleway SemiBold"/>
              </a:rPr>
              <a:t>Open-Source</a:t>
            </a:r>
            <a:endParaRPr sz="1800">
              <a:solidFill>
                <a:srgbClr val="1D1F28"/>
              </a:solidFill>
              <a:latin typeface="Raleway SemiBold"/>
              <a:ea typeface="Raleway SemiBold"/>
              <a:cs typeface="Raleway SemiBold"/>
              <a:sym typeface="Raleway SemiBold"/>
            </a:endParaRPr>
          </a:p>
          <a:p>
            <a:pPr indent="-298450" lvl="0" marL="285750" rtl="0" algn="just">
              <a:spcBef>
                <a:spcPts val="0"/>
              </a:spcBef>
              <a:spcAft>
                <a:spcPts val="0"/>
              </a:spcAft>
              <a:buClr>
                <a:srgbClr val="C27BA0"/>
              </a:buClr>
              <a:buSzPts val="1800"/>
              <a:buChar char="•"/>
            </a:pPr>
            <a:r>
              <a:rPr lang="en-US" sz="1800">
                <a:solidFill>
                  <a:srgbClr val="1D1F28"/>
                </a:solidFill>
                <a:latin typeface="Raleway SemiBold"/>
                <a:ea typeface="Raleway SemiBold"/>
                <a:cs typeface="Raleway SemiBold"/>
                <a:sym typeface="Raleway SemiBold"/>
              </a:rPr>
              <a:t>OS</a:t>
            </a:r>
            <a:endParaRPr sz="1800">
              <a:solidFill>
                <a:srgbClr val="1D1F28"/>
              </a:solidFill>
              <a:latin typeface="Raleway SemiBold"/>
              <a:ea typeface="Raleway SemiBold"/>
              <a:cs typeface="Raleway SemiBold"/>
              <a:sym typeface="Raleway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7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797" name="Google Shape;1797;p70"/>
          <p:cNvSpPr/>
          <p:nvPr/>
        </p:nvSpPr>
        <p:spPr>
          <a:xfrm>
            <a:off x="0" y="-184665"/>
            <a:ext cx="184800" cy="369300"/>
          </a:xfrm>
          <a:prstGeom prst="rect">
            <a:avLst/>
          </a:prstGeom>
          <a:solidFill>
            <a:srgbClr val="F0F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aphicFrame>
        <p:nvGraphicFramePr>
          <p:cNvPr id="1798" name="Google Shape;1798;p70"/>
          <p:cNvGraphicFramePr/>
          <p:nvPr/>
        </p:nvGraphicFramePr>
        <p:xfrm>
          <a:off x="242302" y="800201"/>
          <a:ext cx="3000000" cy="3000000"/>
        </p:xfrm>
        <a:graphic>
          <a:graphicData uri="http://schemas.openxmlformats.org/drawingml/2006/table">
            <a:tbl>
              <a:tblPr>
                <a:noFill/>
                <a:tableStyleId>{7A4D6293-A584-4DCF-97E7-36CC0F431777}</a:tableStyleId>
              </a:tblPr>
              <a:tblGrid>
                <a:gridCol w="2060450"/>
                <a:gridCol w="4234825"/>
              </a:tblGrid>
              <a:tr h="306575">
                <a:tc>
                  <a:txBody>
                    <a:bodyPr/>
                    <a:lstStyle/>
                    <a:p>
                      <a:pPr indent="0" lvl="0" marL="0" marR="0" rtl="0" algn="ctr">
                        <a:lnSpc>
                          <a:spcPct val="100000"/>
                        </a:lnSpc>
                        <a:spcBef>
                          <a:spcPts val="0"/>
                        </a:spcBef>
                        <a:spcAft>
                          <a:spcPts val="0"/>
                        </a:spcAft>
                        <a:buClr>
                          <a:srgbClr val="000000"/>
                        </a:buClr>
                        <a:buSzPts val="700"/>
                        <a:buFont typeface="Arial"/>
                        <a:buNone/>
                      </a:pPr>
                      <a:r>
                        <a:rPr lang="en-US" u="none" cap="none" strike="noStrike">
                          <a:solidFill>
                            <a:schemeClr val="lt1"/>
                          </a:solidFill>
                        </a:rPr>
                        <a:t>Vim Command</a:t>
                      </a:r>
                      <a:endParaRPr u="none" cap="none" strike="noStrike"/>
                    </a:p>
                  </a:txBody>
                  <a:tcPr marT="23100" marB="23100" marR="46200" marL="46200" anchor="b">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741B4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US" u="none" cap="none" strike="noStrike">
                          <a:solidFill>
                            <a:schemeClr val="lt1"/>
                          </a:solidFill>
                        </a:rPr>
                        <a:t>Description</a:t>
                      </a:r>
                      <a:endParaRPr u="none" cap="none" strike="noStrike"/>
                    </a:p>
                  </a:txBody>
                  <a:tcPr marT="23100" marB="23100" marR="46200" marL="46200" anchor="b">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741B47"/>
                    </a:solidFill>
                  </a:tcPr>
                </a:tc>
              </a:tr>
              <a:tr h="247750">
                <a:tc>
                  <a:txBody>
                    <a:bodyPr/>
                    <a:lstStyle/>
                    <a:p>
                      <a:pPr indent="0" lvl="0" marL="0" marR="0" rtl="0" algn="ctr">
                        <a:lnSpc>
                          <a:spcPct val="100000"/>
                        </a:lnSpc>
                        <a:spcBef>
                          <a:spcPts val="0"/>
                        </a:spcBef>
                        <a:spcAft>
                          <a:spcPts val="0"/>
                        </a:spcAft>
                        <a:buClr>
                          <a:srgbClr val="000000"/>
                        </a:buClr>
                        <a:buSzPts val="700"/>
                        <a:buFont typeface="Arial"/>
                        <a:buNone/>
                      </a:pPr>
                      <a:r>
                        <a:rPr lang="en-US" u="none" cap="none" strike="noStrike"/>
                        <a:t>i</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u="none" cap="none" strike="noStrike"/>
                        <a:t>Enter insert mode</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247750">
                <a:tc>
                  <a:txBody>
                    <a:bodyPr/>
                    <a:lstStyle/>
                    <a:p>
                      <a:pPr indent="0" lvl="0" marL="0" marR="0" rtl="0" algn="ctr">
                        <a:lnSpc>
                          <a:spcPct val="100000"/>
                        </a:lnSpc>
                        <a:spcBef>
                          <a:spcPts val="0"/>
                        </a:spcBef>
                        <a:spcAft>
                          <a:spcPts val="0"/>
                        </a:spcAft>
                        <a:buClr>
                          <a:srgbClr val="000000"/>
                        </a:buClr>
                        <a:buSzPts val="700"/>
                        <a:buFont typeface="Arial"/>
                        <a:buNone/>
                      </a:pPr>
                      <a:r>
                        <a:rPr lang="en-US" u="none" cap="none" strike="noStrike"/>
                        <a:t>Esc</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u="none" cap="none" strike="noStrike"/>
                        <a:t>Enter command mode</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247750">
                <a:tc>
                  <a:txBody>
                    <a:bodyPr/>
                    <a:lstStyle/>
                    <a:p>
                      <a:pPr indent="0" lvl="0" marL="0" marR="0" rtl="0" algn="ctr">
                        <a:lnSpc>
                          <a:spcPct val="100000"/>
                        </a:lnSpc>
                        <a:spcBef>
                          <a:spcPts val="0"/>
                        </a:spcBef>
                        <a:spcAft>
                          <a:spcPts val="0"/>
                        </a:spcAft>
                        <a:buClr>
                          <a:srgbClr val="000000"/>
                        </a:buClr>
                        <a:buSzPts val="700"/>
                        <a:buFont typeface="Arial"/>
                        <a:buNone/>
                      </a:pPr>
                      <a:r>
                        <a:rPr lang="en-US" u="none" cap="none" strike="noStrike"/>
                        <a:t>x or Del</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u="none" cap="none" strike="noStrike"/>
                        <a:t>Delete a character</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247750">
                <a:tc>
                  <a:txBody>
                    <a:bodyPr/>
                    <a:lstStyle/>
                    <a:p>
                      <a:pPr indent="0" lvl="0" marL="0" marR="0" rtl="0" algn="ctr">
                        <a:lnSpc>
                          <a:spcPct val="100000"/>
                        </a:lnSpc>
                        <a:spcBef>
                          <a:spcPts val="0"/>
                        </a:spcBef>
                        <a:spcAft>
                          <a:spcPts val="0"/>
                        </a:spcAft>
                        <a:buClr>
                          <a:srgbClr val="000000"/>
                        </a:buClr>
                        <a:buSzPts val="700"/>
                        <a:buFont typeface="Arial"/>
                        <a:buNone/>
                      </a:pPr>
                      <a:r>
                        <a:rPr lang="en-US" u="none" cap="none" strike="noStrike"/>
                        <a:t>X</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u="none" cap="none" strike="noStrike"/>
                        <a:t>Delete character is backspace mode</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247750">
                <a:tc>
                  <a:txBody>
                    <a:bodyPr/>
                    <a:lstStyle/>
                    <a:p>
                      <a:pPr indent="0" lvl="0" marL="0" marR="0" rtl="0" algn="ctr">
                        <a:lnSpc>
                          <a:spcPct val="100000"/>
                        </a:lnSpc>
                        <a:spcBef>
                          <a:spcPts val="0"/>
                        </a:spcBef>
                        <a:spcAft>
                          <a:spcPts val="0"/>
                        </a:spcAft>
                        <a:buClr>
                          <a:srgbClr val="000000"/>
                        </a:buClr>
                        <a:buSzPts val="700"/>
                        <a:buFont typeface="Arial"/>
                        <a:buNone/>
                      </a:pPr>
                      <a:r>
                        <a:rPr lang="en-US" u="none" cap="none" strike="noStrike"/>
                        <a:t>u</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u="none" cap="none" strike="noStrike"/>
                        <a:t>Undo changes</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247750">
                <a:tc>
                  <a:txBody>
                    <a:bodyPr/>
                    <a:lstStyle/>
                    <a:p>
                      <a:pPr indent="0" lvl="0" marL="0" marR="0" rtl="0" algn="ctr">
                        <a:lnSpc>
                          <a:spcPct val="100000"/>
                        </a:lnSpc>
                        <a:spcBef>
                          <a:spcPts val="0"/>
                        </a:spcBef>
                        <a:spcAft>
                          <a:spcPts val="0"/>
                        </a:spcAft>
                        <a:buClr>
                          <a:srgbClr val="000000"/>
                        </a:buClr>
                        <a:buSzPts val="700"/>
                        <a:buFont typeface="Arial"/>
                        <a:buNone/>
                      </a:pPr>
                      <a:r>
                        <a:rPr lang="en-US" u="none" cap="none" strike="noStrike"/>
                        <a:t>Ctrl + r</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u="none" cap="none" strike="noStrike"/>
                        <a:t>Redo changes</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247750">
                <a:tc>
                  <a:txBody>
                    <a:bodyPr/>
                    <a:lstStyle/>
                    <a:p>
                      <a:pPr indent="0" lvl="0" marL="0" marR="0" rtl="0" algn="ctr">
                        <a:lnSpc>
                          <a:spcPct val="100000"/>
                        </a:lnSpc>
                        <a:spcBef>
                          <a:spcPts val="0"/>
                        </a:spcBef>
                        <a:spcAft>
                          <a:spcPts val="0"/>
                        </a:spcAft>
                        <a:buClr>
                          <a:srgbClr val="000000"/>
                        </a:buClr>
                        <a:buSzPts val="700"/>
                        <a:buFont typeface="Arial"/>
                        <a:buNone/>
                      </a:pPr>
                      <a:r>
                        <a:rPr lang="en-US" u="none" cap="none" strike="noStrike"/>
                        <a:t>yy</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u="none" cap="none" strike="noStrike"/>
                        <a:t>Copy a line</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247750">
                <a:tc>
                  <a:txBody>
                    <a:bodyPr/>
                    <a:lstStyle/>
                    <a:p>
                      <a:pPr indent="0" lvl="0" marL="0" marR="0" rtl="0" algn="ctr">
                        <a:lnSpc>
                          <a:spcPct val="100000"/>
                        </a:lnSpc>
                        <a:spcBef>
                          <a:spcPts val="0"/>
                        </a:spcBef>
                        <a:spcAft>
                          <a:spcPts val="0"/>
                        </a:spcAft>
                        <a:buClr>
                          <a:srgbClr val="000000"/>
                        </a:buClr>
                        <a:buSzPts val="700"/>
                        <a:buFont typeface="Arial"/>
                        <a:buNone/>
                      </a:pPr>
                      <a:r>
                        <a:rPr lang="en-US" u="none" cap="none" strike="noStrike"/>
                        <a:t>dd</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u="none" cap="none" strike="noStrike"/>
                        <a:t>Delete a line</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247750">
                <a:tc>
                  <a:txBody>
                    <a:bodyPr/>
                    <a:lstStyle/>
                    <a:p>
                      <a:pPr indent="0" lvl="0" marL="0" marR="0" rtl="0" algn="ctr">
                        <a:lnSpc>
                          <a:spcPct val="100000"/>
                        </a:lnSpc>
                        <a:spcBef>
                          <a:spcPts val="0"/>
                        </a:spcBef>
                        <a:spcAft>
                          <a:spcPts val="0"/>
                        </a:spcAft>
                        <a:buClr>
                          <a:srgbClr val="000000"/>
                        </a:buClr>
                        <a:buSzPts val="700"/>
                        <a:buFont typeface="Arial"/>
                        <a:buNone/>
                      </a:pPr>
                      <a:r>
                        <a:rPr lang="en-US" u="none" cap="none" strike="noStrike"/>
                        <a:t>p</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u="none" cap="none" strike="noStrike"/>
                        <a:t>Paste the content of the buffer</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247750">
                <a:tc>
                  <a:txBody>
                    <a:bodyPr/>
                    <a:lstStyle/>
                    <a:p>
                      <a:pPr indent="0" lvl="0" marL="0" rtl="0" algn="ctr">
                        <a:spcBef>
                          <a:spcPts val="0"/>
                        </a:spcBef>
                        <a:spcAft>
                          <a:spcPts val="0"/>
                        </a:spcAft>
                        <a:buNone/>
                      </a:pPr>
                      <a:r>
                        <a:rPr lang="en-US"/>
                        <a:t>o</a:t>
                      </a:r>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en-US"/>
                        <a:t>insert a blank line under the current cursor position.</a:t>
                      </a:r>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r h="262200">
                <a:tc>
                  <a:txBody>
                    <a:bodyPr/>
                    <a:lstStyle/>
                    <a:p>
                      <a:pPr indent="0" lvl="0" marL="0" marR="0" rtl="0" algn="ctr">
                        <a:lnSpc>
                          <a:spcPct val="100000"/>
                        </a:lnSpc>
                        <a:spcBef>
                          <a:spcPts val="0"/>
                        </a:spcBef>
                        <a:spcAft>
                          <a:spcPts val="0"/>
                        </a:spcAft>
                        <a:buClr>
                          <a:srgbClr val="000000"/>
                        </a:buClr>
                        <a:buSzPts val="700"/>
                        <a:buFont typeface="Arial"/>
                        <a:buNone/>
                      </a:pPr>
                      <a:r>
                        <a:rPr lang="en-US" u="none" cap="none" strike="noStrike"/>
                        <a:t>:%s/foo/bar/g</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u="none" cap="none" strike="noStrike"/>
                        <a:t>Search and replace all occurrences</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247750">
                <a:tc>
                  <a:txBody>
                    <a:bodyPr/>
                    <a:lstStyle/>
                    <a:p>
                      <a:pPr indent="0" lvl="0" marL="0" marR="0" rtl="0" algn="ctr">
                        <a:lnSpc>
                          <a:spcPct val="100000"/>
                        </a:lnSpc>
                        <a:spcBef>
                          <a:spcPts val="0"/>
                        </a:spcBef>
                        <a:spcAft>
                          <a:spcPts val="0"/>
                        </a:spcAft>
                        <a:buClr>
                          <a:srgbClr val="000000"/>
                        </a:buClr>
                        <a:buSzPts val="700"/>
                        <a:buFont typeface="Arial"/>
                        <a:buNone/>
                      </a:pPr>
                      <a:r>
                        <a:rPr lang="en-US" u="none" cap="none" strike="noStrike"/>
                        <a:t>Esc + :w</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u="none" cap="none" strike="noStrike"/>
                        <a:t>Save changes</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247750">
                <a:tc>
                  <a:txBody>
                    <a:bodyPr/>
                    <a:lstStyle/>
                    <a:p>
                      <a:pPr indent="0" lvl="0" marL="0" marR="0" rtl="0" algn="ctr">
                        <a:lnSpc>
                          <a:spcPct val="100000"/>
                        </a:lnSpc>
                        <a:spcBef>
                          <a:spcPts val="0"/>
                        </a:spcBef>
                        <a:spcAft>
                          <a:spcPts val="0"/>
                        </a:spcAft>
                        <a:buClr>
                          <a:srgbClr val="000000"/>
                        </a:buClr>
                        <a:buSzPts val="700"/>
                        <a:buFont typeface="Arial"/>
                        <a:buNone/>
                      </a:pPr>
                      <a:r>
                        <a:rPr lang="en-US" u="none" cap="none" strike="noStrike"/>
                        <a:t>Esc + :wq or Esc + ZZ</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u="none" cap="none" strike="noStrike"/>
                        <a:t>Save and quit Vim</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bl>
          </a:graphicData>
        </a:graphic>
      </p:graphicFrame>
      <p:sp>
        <p:nvSpPr>
          <p:cNvPr id="1799" name="Google Shape;1799;p70"/>
          <p:cNvSpPr txBox="1"/>
          <p:nvPr>
            <p:ph type="title"/>
          </p:nvPr>
        </p:nvSpPr>
        <p:spPr>
          <a:xfrm>
            <a:off x="413275" y="173800"/>
            <a:ext cx="4561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Vi/Vim Editor</a:t>
            </a:r>
            <a:endParaRPr>
              <a:solidFill>
                <a:srgbClr val="741B47"/>
              </a:solidFill>
            </a:endParaRPr>
          </a:p>
        </p:txBody>
      </p:sp>
      <p:cxnSp>
        <p:nvCxnSpPr>
          <p:cNvPr id="1800" name="Google Shape;1800;p70"/>
          <p:cNvCxnSpPr/>
          <p:nvPr/>
        </p:nvCxnSpPr>
        <p:spPr>
          <a:xfrm flipH="1" rot="10800000">
            <a:off x="7790075" y="1618275"/>
            <a:ext cx="9000" cy="551700"/>
          </a:xfrm>
          <a:prstGeom prst="straightConnector1">
            <a:avLst/>
          </a:prstGeom>
          <a:noFill/>
          <a:ln cap="flat" cmpd="sng" w="28575">
            <a:solidFill>
              <a:srgbClr val="A64D79"/>
            </a:solidFill>
            <a:prstDash val="solid"/>
            <a:round/>
            <a:headEnd len="med" w="med" type="none"/>
            <a:tailEnd len="med" w="med" type="triangle"/>
          </a:ln>
        </p:spPr>
      </p:cxnSp>
      <p:cxnSp>
        <p:nvCxnSpPr>
          <p:cNvPr id="1801" name="Google Shape;1801;p70"/>
          <p:cNvCxnSpPr/>
          <p:nvPr/>
        </p:nvCxnSpPr>
        <p:spPr>
          <a:xfrm>
            <a:off x="7942475" y="2322375"/>
            <a:ext cx="548700" cy="9000"/>
          </a:xfrm>
          <a:prstGeom prst="straightConnector1">
            <a:avLst/>
          </a:prstGeom>
          <a:noFill/>
          <a:ln cap="flat" cmpd="sng" w="28575">
            <a:solidFill>
              <a:srgbClr val="A64D79"/>
            </a:solidFill>
            <a:prstDash val="solid"/>
            <a:round/>
            <a:headEnd len="med" w="med" type="none"/>
            <a:tailEnd len="med" w="med" type="triangle"/>
          </a:ln>
        </p:spPr>
      </p:cxnSp>
      <p:cxnSp>
        <p:nvCxnSpPr>
          <p:cNvPr id="1802" name="Google Shape;1802;p70"/>
          <p:cNvCxnSpPr/>
          <p:nvPr/>
        </p:nvCxnSpPr>
        <p:spPr>
          <a:xfrm>
            <a:off x="7788264" y="2474775"/>
            <a:ext cx="8700" cy="548700"/>
          </a:xfrm>
          <a:prstGeom prst="straightConnector1">
            <a:avLst/>
          </a:prstGeom>
          <a:noFill/>
          <a:ln cap="flat" cmpd="sng" w="28575">
            <a:solidFill>
              <a:srgbClr val="A64D79"/>
            </a:solidFill>
            <a:prstDash val="solid"/>
            <a:round/>
            <a:headEnd len="med" w="med" type="none"/>
            <a:tailEnd len="med" w="med" type="triangle"/>
          </a:ln>
        </p:spPr>
      </p:cxnSp>
      <p:cxnSp>
        <p:nvCxnSpPr>
          <p:cNvPr id="1803" name="Google Shape;1803;p70"/>
          <p:cNvCxnSpPr/>
          <p:nvPr/>
        </p:nvCxnSpPr>
        <p:spPr>
          <a:xfrm rot="10800000">
            <a:off x="7087925" y="2309925"/>
            <a:ext cx="548700" cy="9300"/>
          </a:xfrm>
          <a:prstGeom prst="straightConnector1">
            <a:avLst/>
          </a:prstGeom>
          <a:noFill/>
          <a:ln cap="flat" cmpd="sng" w="28575">
            <a:solidFill>
              <a:srgbClr val="A64D79"/>
            </a:solidFill>
            <a:prstDash val="solid"/>
            <a:round/>
            <a:headEnd len="med" w="med" type="none"/>
            <a:tailEnd len="med" w="med" type="triangle"/>
          </a:ln>
        </p:spPr>
      </p:cxnSp>
      <p:sp>
        <p:nvSpPr>
          <p:cNvPr id="1804" name="Google Shape;1804;p70"/>
          <p:cNvSpPr txBox="1"/>
          <p:nvPr/>
        </p:nvSpPr>
        <p:spPr>
          <a:xfrm>
            <a:off x="6700513" y="2050575"/>
            <a:ext cx="31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Barlow Light"/>
                <a:ea typeface="Barlow Light"/>
                <a:cs typeface="Barlow Light"/>
                <a:sym typeface="Barlow Light"/>
              </a:rPr>
              <a:t>h</a:t>
            </a:r>
            <a:endParaRPr sz="1800">
              <a:latin typeface="Barlow Light"/>
              <a:ea typeface="Barlow Light"/>
              <a:cs typeface="Barlow Light"/>
              <a:sym typeface="Barlow Light"/>
            </a:endParaRPr>
          </a:p>
        </p:txBody>
      </p:sp>
      <p:sp>
        <p:nvSpPr>
          <p:cNvPr id="1805" name="Google Shape;1805;p70"/>
          <p:cNvSpPr txBox="1"/>
          <p:nvPr/>
        </p:nvSpPr>
        <p:spPr>
          <a:xfrm>
            <a:off x="8453113" y="2050575"/>
            <a:ext cx="31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Barlow Light"/>
                <a:ea typeface="Barlow Light"/>
                <a:cs typeface="Barlow Light"/>
                <a:sym typeface="Barlow Light"/>
              </a:rPr>
              <a:t>l</a:t>
            </a:r>
            <a:endParaRPr sz="1800">
              <a:latin typeface="Barlow Light"/>
              <a:ea typeface="Barlow Light"/>
              <a:cs typeface="Barlow Light"/>
              <a:sym typeface="Barlow Light"/>
            </a:endParaRPr>
          </a:p>
        </p:txBody>
      </p:sp>
      <p:sp>
        <p:nvSpPr>
          <p:cNvPr id="1806" name="Google Shape;1806;p70"/>
          <p:cNvSpPr txBox="1"/>
          <p:nvPr/>
        </p:nvSpPr>
        <p:spPr>
          <a:xfrm>
            <a:off x="7691113" y="1136175"/>
            <a:ext cx="31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Barlow Light"/>
                <a:ea typeface="Barlow Light"/>
                <a:cs typeface="Barlow Light"/>
                <a:sym typeface="Barlow Light"/>
              </a:rPr>
              <a:t>k</a:t>
            </a:r>
            <a:endParaRPr sz="1800">
              <a:latin typeface="Barlow Light"/>
              <a:ea typeface="Barlow Light"/>
              <a:cs typeface="Barlow Light"/>
              <a:sym typeface="Barlow Light"/>
            </a:endParaRPr>
          </a:p>
        </p:txBody>
      </p:sp>
      <p:sp>
        <p:nvSpPr>
          <p:cNvPr id="1807" name="Google Shape;1807;p70"/>
          <p:cNvSpPr txBox="1"/>
          <p:nvPr/>
        </p:nvSpPr>
        <p:spPr>
          <a:xfrm>
            <a:off x="7691113" y="2964975"/>
            <a:ext cx="31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Barlow Light"/>
                <a:ea typeface="Barlow Light"/>
                <a:cs typeface="Barlow Light"/>
                <a:sym typeface="Barlow Light"/>
              </a:rPr>
              <a:t>j</a:t>
            </a:r>
            <a:endParaRPr sz="1800">
              <a:latin typeface="Barlow Light"/>
              <a:ea typeface="Barlow Light"/>
              <a:cs typeface="Barlow Light"/>
              <a:sym typeface="Barlow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71"/>
          <p:cNvSpPr txBox="1"/>
          <p:nvPr>
            <p:ph type="ctrTitle"/>
          </p:nvPr>
        </p:nvSpPr>
        <p:spPr>
          <a:xfrm>
            <a:off x="1010730" y="2223910"/>
            <a:ext cx="4676700" cy="7101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Nano Editor</a:t>
            </a:r>
            <a:endParaRPr>
              <a:solidFill>
                <a:srgbClr val="741B47"/>
              </a:solidFill>
            </a:endParaRPr>
          </a:p>
        </p:txBody>
      </p:sp>
      <p:grpSp>
        <p:nvGrpSpPr>
          <p:cNvPr id="1813" name="Google Shape;1813;p71"/>
          <p:cNvGrpSpPr/>
          <p:nvPr/>
        </p:nvGrpSpPr>
        <p:grpSpPr>
          <a:xfrm>
            <a:off x="5796744" y="1573487"/>
            <a:ext cx="2928488" cy="3139481"/>
            <a:chOff x="2183550" y="65875"/>
            <a:chExt cx="4483981" cy="4807045"/>
          </a:xfrm>
        </p:grpSpPr>
        <p:sp>
          <p:nvSpPr>
            <p:cNvPr id="1814" name="Google Shape;1814;p71"/>
            <p:cNvSpPr/>
            <p:nvPr/>
          </p:nvSpPr>
          <p:spPr>
            <a:xfrm>
              <a:off x="3889897" y="3280283"/>
              <a:ext cx="998038" cy="577710"/>
            </a:xfrm>
            <a:custGeom>
              <a:rect b="b" l="l" r="r" t="t"/>
              <a:pathLst>
                <a:path extrusionOk="0" h="577710" w="998038">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5" name="Google Shape;1815;p71"/>
            <p:cNvSpPr/>
            <p:nvPr/>
          </p:nvSpPr>
          <p:spPr>
            <a:xfrm>
              <a:off x="2372415"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6" name="Google Shape;1816;p71"/>
            <p:cNvSpPr/>
            <p:nvPr/>
          </p:nvSpPr>
          <p:spPr>
            <a:xfrm>
              <a:off x="3921527" y="3261804"/>
              <a:ext cx="998857" cy="577329"/>
            </a:xfrm>
            <a:custGeom>
              <a:rect b="b" l="l" r="r" t="t"/>
              <a:pathLst>
                <a:path extrusionOk="0" h="577329" w="998857">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7" name="Google Shape;1817;p71"/>
            <p:cNvSpPr/>
            <p:nvPr/>
          </p:nvSpPr>
          <p:spPr>
            <a:xfrm>
              <a:off x="3922039" y="3231825"/>
              <a:ext cx="998054" cy="577388"/>
            </a:xfrm>
            <a:custGeom>
              <a:rect b="b" l="l" r="r" t="t"/>
              <a:pathLst>
                <a:path extrusionOk="0" h="577388" w="998054">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8" name="Google Shape;1818;p71"/>
            <p:cNvSpPr/>
            <p:nvPr/>
          </p:nvSpPr>
          <p:spPr>
            <a:xfrm>
              <a:off x="4231770" y="3400376"/>
              <a:ext cx="378145" cy="218912"/>
            </a:xfrm>
            <a:custGeom>
              <a:rect b="b" l="l" r="r" t="t"/>
              <a:pathLst>
                <a:path extrusionOk="0" h="218912" w="378145">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9" name="Google Shape;1819;p71"/>
            <p:cNvSpPr/>
            <p:nvPr/>
          </p:nvSpPr>
          <p:spPr>
            <a:xfrm>
              <a:off x="4231502" y="3348848"/>
              <a:ext cx="378432" cy="218803"/>
            </a:xfrm>
            <a:custGeom>
              <a:rect b="b" l="l" r="r" t="t"/>
              <a:pathLst>
                <a:path extrusionOk="0" h="218803" w="378432">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0" name="Google Shape;1820;p71"/>
            <p:cNvSpPr/>
            <p:nvPr/>
          </p:nvSpPr>
          <p:spPr>
            <a:xfrm>
              <a:off x="3409843" y="2513133"/>
              <a:ext cx="2024410" cy="945165"/>
            </a:xfrm>
            <a:custGeom>
              <a:rect b="b" l="l" r="r" t="t"/>
              <a:pathLst>
                <a:path extrusionOk="0" h="945165" w="2024410">
                  <a:moveTo>
                    <a:pt x="1010828" y="945166"/>
                  </a:moveTo>
                  <a:lnTo>
                    <a:pt x="0" y="38005"/>
                  </a:lnTo>
                  <a:lnTo>
                    <a:pt x="2024411" y="0"/>
                  </a:lnTo>
                  <a:lnTo>
                    <a:pt x="1010828" y="945166"/>
                  </a:lnTo>
                  <a:close/>
                </a:path>
              </a:pathLst>
            </a:custGeom>
            <a:solidFill>
              <a:srgbClr val="3E7EFF">
                <a:alpha val="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1" name="Google Shape;1821;p71"/>
            <p:cNvSpPr/>
            <p:nvPr/>
          </p:nvSpPr>
          <p:spPr>
            <a:xfrm>
              <a:off x="2963426" y="65875"/>
              <a:ext cx="2875158" cy="2882646"/>
            </a:xfrm>
            <a:custGeom>
              <a:rect b="b" l="l" r="r" t="t"/>
              <a:pathLst>
                <a:path extrusionOk="0" h="2882646" w="2875158">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2" name="Google Shape;1822;p71"/>
            <p:cNvSpPr/>
            <p:nvPr/>
          </p:nvSpPr>
          <p:spPr>
            <a:xfrm>
              <a:off x="2986102" y="165506"/>
              <a:ext cx="2752826" cy="2463451"/>
            </a:xfrm>
            <a:custGeom>
              <a:rect b="b" l="l" r="r" t="t"/>
              <a:pathLst>
                <a:path extrusionOk="0" h="2463451" w="2752826">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3" name="Google Shape;1823;p71"/>
            <p:cNvSpPr/>
            <p:nvPr/>
          </p:nvSpPr>
          <p:spPr>
            <a:xfrm>
              <a:off x="2963026" y="773963"/>
              <a:ext cx="2815611" cy="2175092"/>
            </a:xfrm>
            <a:custGeom>
              <a:rect b="b" l="l" r="r" t="t"/>
              <a:pathLst>
                <a:path extrusionOk="0" h="2175092" w="2815611">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3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4" name="Google Shape;1824;p71"/>
            <p:cNvSpPr/>
            <p:nvPr/>
          </p:nvSpPr>
          <p:spPr>
            <a:xfrm>
              <a:off x="2183550" y="4458424"/>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5" name="Google Shape;1825;p71"/>
            <p:cNvSpPr/>
            <p:nvPr/>
          </p:nvSpPr>
          <p:spPr>
            <a:xfrm>
              <a:off x="2233331"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6" name="Google Shape;1826;p71"/>
            <p:cNvSpPr/>
            <p:nvPr/>
          </p:nvSpPr>
          <p:spPr>
            <a:xfrm>
              <a:off x="2233331"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7" name="Google Shape;1827;p71"/>
            <p:cNvSpPr/>
            <p:nvPr/>
          </p:nvSpPr>
          <p:spPr>
            <a:xfrm>
              <a:off x="2447182"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8" name="Google Shape;1828;p71"/>
            <p:cNvSpPr/>
            <p:nvPr/>
          </p:nvSpPr>
          <p:spPr>
            <a:xfrm>
              <a:off x="2726476" y="4553957"/>
              <a:ext cx="159649" cy="89989"/>
            </a:xfrm>
            <a:custGeom>
              <a:rect b="b" l="l" r="r" t="t"/>
              <a:pathLst>
                <a:path extrusionOk="0" h="89989" w="159649">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9" name="Google Shape;1829;p71"/>
            <p:cNvSpPr/>
            <p:nvPr/>
          </p:nvSpPr>
          <p:spPr>
            <a:xfrm>
              <a:off x="2729149" y="4569009"/>
              <a:ext cx="157010" cy="75128"/>
            </a:xfrm>
            <a:custGeom>
              <a:rect b="b" l="l" r="r" t="t"/>
              <a:pathLst>
                <a:path extrusionOk="0" h="75128" w="15701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0" name="Google Shape;1830;p71"/>
            <p:cNvSpPr/>
            <p:nvPr/>
          </p:nvSpPr>
          <p:spPr>
            <a:xfrm>
              <a:off x="2596621" y="4484615"/>
              <a:ext cx="159662" cy="89989"/>
            </a:xfrm>
            <a:custGeom>
              <a:rect b="b" l="l" r="r" t="t"/>
              <a:pathLst>
                <a:path extrusionOk="0" h="89989" w="159662">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1" name="Google Shape;1831;p71"/>
            <p:cNvSpPr/>
            <p:nvPr/>
          </p:nvSpPr>
          <p:spPr>
            <a:xfrm>
              <a:off x="2599186" y="4499667"/>
              <a:ext cx="157105" cy="75128"/>
            </a:xfrm>
            <a:custGeom>
              <a:rect b="b" l="l" r="r" t="t"/>
              <a:pathLst>
                <a:path extrusionOk="0" h="75128" w="157105">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2" name="Google Shape;1832;p71"/>
            <p:cNvSpPr/>
            <p:nvPr/>
          </p:nvSpPr>
          <p:spPr>
            <a:xfrm>
              <a:off x="2302147" y="4142110"/>
              <a:ext cx="514696" cy="443940"/>
            </a:xfrm>
            <a:custGeom>
              <a:rect b="b" l="l" r="r" t="t"/>
              <a:pathLst>
                <a:path extrusionOk="0" h="443940" w="514696">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3" name="Google Shape;1833;p71"/>
            <p:cNvSpPr/>
            <p:nvPr/>
          </p:nvSpPr>
          <p:spPr>
            <a:xfrm>
              <a:off x="2258507" y="4054849"/>
              <a:ext cx="110678" cy="194691"/>
            </a:xfrm>
            <a:custGeom>
              <a:rect b="b" l="l" r="r" t="t"/>
              <a:pathLst>
                <a:path extrusionOk="0" h="194691" w="110678">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4" name="Google Shape;1834;p71"/>
            <p:cNvSpPr/>
            <p:nvPr/>
          </p:nvSpPr>
          <p:spPr>
            <a:xfrm>
              <a:off x="2250051" y="3940511"/>
              <a:ext cx="73912" cy="142900"/>
            </a:xfrm>
            <a:custGeom>
              <a:rect b="b" l="l" r="r" t="t"/>
              <a:pathLst>
                <a:path extrusionOk="0" h="142900" w="73912">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5" name="Google Shape;1835;p71"/>
            <p:cNvSpPr/>
            <p:nvPr/>
          </p:nvSpPr>
          <p:spPr>
            <a:xfrm>
              <a:off x="2326123" y="3751123"/>
              <a:ext cx="169201" cy="272154"/>
            </a:xfrm>
            <a:custGeom>
              <a:rect b="b" l="l" r="r" t="t"/>
              <a:pathLst>
                <a:path extrusionOk="0" h="272154" w="169201">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836" name="Google Shape;1836;p71"/>
            <p:cNvGrpSpPr/>
            <p:nvPr/>
          </p:nvGrpSpPr>
          <p:grpSpPr>
            <a:xfrm>
              <a:off x="2428704" y="3970322"/>
              <a:ext cx="350131" cy="370523"/>
              <a:chOff x="4512354" y="4952197"/>
              <a:chExt cx="350131" cy="370523"/>
            </a:xfrm>
          </p:grpSpPr>
          <p:grpSp>
            <p:nvGrpSpPr>
              <p:cNvPr id="1837" name="Google Shape;1837;p71"/>
              <p:cNvGrpSpPr/>
              <p:nvPr/>
            </p:nvGrpSpPr>
            <p:grpSpPr>
              <a:xfrm>
                <a:off x="4512354" y="5116449"/>
                <a:ext cx="343196" cy="206271"/>
                <a:chOff x="4512354" y="5116449"/>
                <a:chExt cx="343196" cy="206271"/>
              </a:xfrm>
            </p:grpSpPr>
            <p:sp>
              <p:nvSpPr>
                <p:cNvPr id="1838" name="Google Shape;1838;p71"/>
                <p:cNvSpPr/>
                <p:nvPr/>
              </p:nvSpPr>
              <p:spPr>
                <a:xfrm>
                  <a:off x="4512496" y="5200650"/>
                  <a:ext cx="343054" cy="122070"/>
                </a:xfrm>
                <a:custGeom>
                  <a:rect b="b" l="l" r="r" t="t"/>
                  <a:pathLst>
                    <a:path extrusionOk="0" h="122070" w="343054">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9" name="Google Shape;1839;p71"/>
                <p:cNvSpPr/>
                <p:nvPr/>
              </p:nvSpPr>
              <p:spPr>
                <a:xfrm>
                  <a:off x="4710387" y="5232749"/>
                  <a:ext cx="145163" cy="89916"/>
                </a:xfrm>
                <a:custGeom>
                  <a:rect b="b" l="l" r="r" t="t"/>
                  <a:pathLst>
                    <a:path extrusionOk="0" h="89916" w="145163">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0" name="Google Shape;1840;p71"/>
                <p:cNvSpPr/>
                <p:nvPr/>
              </p:nvSpPr>
              <p:spPr>
                <a:xfrm>
                  <a:off x="4512354" y="5116449"/>
                  <a:ext cx="343006" cy="198541"/>
                </a:xfrm>
                <a:custGeom>
                  <a:rect b="b" l="l" r="r" t="t"/>
                  <a:pathLst>
                    <a:path extrusionOk="0" h="198541" w="343006">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841" name="Google Shape;1841;p71"/>
                <p:cNvGrpSpPr/>
                <p:nvPr/>
              </p:nvGrpSpPr>
              <p:grpSpPr>
                <a:xfrm>
                  <a:off x="4592868" y="5212556"/>
                  <a:ext cx="96807" cy="56007"/>
                  <a:chOff x="4592868" y="5212556"/>
                  <a:chExt cx="96807" cy="56007"/>
                </a:xfrm>
              </p:grpSpPr>
              <p:sp>
                <p:nvSpPr>
                  <p:cNvPr id="1842" name="Google Shape;1842;p71"/>
                  <p:cNvSpPr/>
                  <p:nvPr/>
                </p:nvSpPr>
                <p:spPr>
                  <a:xfrm>
                    <a:off x="4592868" y="5212556"/>
                    <a:ext cx="96807" cy="56007"/>
                  </a:xfrm>
                  <a:custGeom>
                    <a:rect b="b" l="l" r="r" t="t"/>
                    <a:pathLst>
                      <a:path extrusionOk="0" h="56007" w="96807">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3" name="Google Shape;1843;p71"/>
                  <p:cNvSpPr/>
                  <p:nvPr/>
                </p:nvSpPr>
                <p:spPr>
                  <a:xfrm>
                    <a:off x="4593818" y="5213603"/>
                    <a:ext cx="94907" cy="54959"/>
                  </a:xfrm>
                  <a:custGeom>
                    <a:rect b="b" l="l" r="r" t="t"/>
                    <a:pathLst>
                      <a:path extrusionOk="0" h="54959" w="94907">
                        <a:moveTo>
                          <a:pt x="0" y="19431"/>
                        </a:moveTo>
                        <a:lnTo>
                          <a:pt x="61277" y="54959"/>
                        </a:lnTo>
                        <a:lnTo>
                          <a:pt x="94908" y="35433"/>
                        </a:lnTo>
                        <a:lnTo>
                          <a:pt x="33631" y="0"/>
                        </a:lnTo>
                        <a:lnTo>
                          <a:pt x="0" y="1943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844" name="Google Shape;1844;p71"/>
                <p:cNvSpPr/>
                <p:nvPr/>
              </p:nvSpPr>
              <p:spPr>
                <a:xfrm>
                  <a:off x="4803130" y="5231915"/>
                  <a:ext cx="21235" cy="12299"/>
                </a:xfrm>
                <a:custGeom>
                  <a:rect b="b" l="l" r="r" t="t"/>
                  <a:pathLst>
                    <a:path extrusionOk="0" h="12299" w="21235">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5" name="Google Shape;1845;p71"/>
                <p:cNvSpPr/>
                <p:nvPr/>
              </p:nvSpPr>
              <p:spPr>
                <a:xfrm>
                  <a:off x="4790604" y="52242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6" name="Google Shape;1846;p71"/>
                <p:cNvSpPr/>
                <p:nvPr/>
              </p:nvSpPr>
              <p:spPr>
                <a:xfrm>
                  <a:off x="4778123" y="5216961"/>
                  <a:ext cx="21197" cy="12299"/>
                </a:xfrm>
                <a:custGeom>
                  <a:rect b="b" l="l" r="r" t="t"/>
                  <a:pathLst>
                    <a:path extrusionOk="0" h="12299" w="21197">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7" name="Google Shape;1847;p71"/>
                <p:cNvSpPr/>
                <p:nvPr/>
              </p:nvSpPr>
              <p:spPr>
                <a:xfrm>
                  <a:off x="4765618" y="5209722"/>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8" name="Google Shape;1848;p71"/>
                <p:cNvSpPr/>
                <p:nvPr/>
              </p:nvSpPr>
              <p:spPr>
                <a:xfrm>
                  <a:off x="4753078" y="5202483"/>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9" name="Google Shape;1849;p71"/>
                <p:cNvSpPr/>
                <p:nvPr/>
              </p:nvSpPr>
              <p:spPr>
                <a:xfrm>
                  <a:off x="4740609" y="5195244"/>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0" name="Google Shape;1850;p71"/>
                <p:cNvSpPr/>
                <p:nvPr/>
              </p:nvSpPr>
              <p:spPr>
                <a:xfrm>
                  <a:off x="4728092" y="5188005"/>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1" name="Google Shape;1851;p71"/>
                <p:cNvSpPr/>
                <p:nvPr/>
              </p:nvSpPr>
              <p:spPr>
                <a:xfrm>
                  <a:off x="4715552" y="5180766"/>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2" name="Google Shape;1852;p71"/>
                <p:cNvSpPr/>
                <p:nvPr/>
              </p:nvSpPr>
              <p:spPr>
                <a:xfrm>
                  <a:off x="4703083" y="517352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3" name="Google Shape;1853;p71"/>
                <p:cNvSpPr/>
                <p:nvPr/>
              </p:nvSpPr>
              <p:spPr>
                <a:xfrm>
                  <a:off x="4690566" y="5166324"/>
                  <a:ext cx="21257" cy="12263"/>
                </a:xfrm>
                <a:custGeom>
                  <a:rect b="b" l="l" r="r" t="t"/>
                  <a:pathLst>
                    <a:path extrusionOk="0" h="12263" w="21257">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4" name="Google Shape;1854;p71"/>
                <p:cNvSpPr/>
                <p:nvPr/>
              </p:nvSpPr>
              <p:spPr>
                <a:xfrm>
                  <a:off x="4678026" y="5159085"/>
                  <a:ext cx="21257" cy="12263"/>
                </a:xfrm>
                <a:custGeom>
                  <a:rect b="b" l="l" r="r" t="t"/>
                  <a:pathLst>
                    <a:path extrusionOk="0" h="12263" w="21257">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5" name="Google Shape;1855;p71"/>
                <p:cNvSpPr/>
                <p:nvPr/>
              </p:nvSpPr>
              <p:spPr>
                <a:xfrm>
                  <a:off x="4665615" y="5151846"/>
                  <a:ext cx="21342" cy="12263"/>
                </a:xfrm>
                <a:custGeom>
                  <a:rect b="b" l="l" r="r" t="t"/>
                  <a:pathLst>
                    <a:path extrusionOk="0" h="12263" w="21342">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6" name="Google Shape;1856;p71"/>
                <p:cNvSpPr/>
                <p:nvPr/>
              </p:nvSpPr>
              <p:spPr>
                <a:xfrm>
                  <a:off x="4653040" y="5144512"/>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7" name="Google Shape;1857;p71"/>
                <p:cNvSpPr/>
                <p:nvPr/>
              </p:nvSpPr>
              <p:spPr>
                <a:xfrm>
                  <a:off x="4634503" y="5133808"/>
                  <a:ext cx="27254" cy="15763"/>
                </a:xfrm>
                <a:custGeom>
                  <a:rect b="b" l="l" r="r" t="t"/>
                  <a:pathLst>
                    <a:path extrusionOk="0" h="15763" w="27254">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8" name="Google Shape;1858;p71"/>
                <p:cNvSpPr/>
                <p:nvPr/>
              </p:nvSpPr>
              <p:spPr>
                <a:xfrm>
                  <a:off x="4772458" y="5227665"/>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9" name="Google Shape;1859;p71"/>
                <p:cNvSpPr/>
                <p:nvPr/>
              </p:nvSpPr>
              <p:spPr>
                <a:xfrm>
                  <a:off x="4759918" y="522042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0" name="Google Shape;1860;p71"/>
                <p:cNvSpPr/>
                <p:nvPr/>
              </p:nvSpPr>
              <p:spPr>
                <a:xfrm>
                  <a:off x="4747378" y="5212806"/>
                  <a:ext cx="21257" cy="12298"/>
                </a:xfrm>
                <a:custGeom>
                  <a:rect b="b" l="l" r="r" t="t"/>
                  <a:pathLst>
                    <a:path extrusionOk="0" h="12298"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1" name="Google Shape;1861;p71"/>
                <p:cNvSpPr/>
                <p:nvPr/>
              </p:nvSpPr>
              <p:spPr>
                <a:xfrm>
                  <a:off x="4734837" y="5205912"/>
                  <a:ext cx="21257" cy="12299"/>
                </a:xfrm>
                <a:custGeom>
                  <a:rect b="b" l="l" r="r" t="t"/>
                  <a:pathLst>
                    <a:path extrusionOk="0" h="12299" w="21257">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2" name="Google Shape;1862;p71"/>
                <p:cNvSpPr/>
                <p:nvPr/>
              </p:nvSpPr>
              <p:spPr>
                <a:xfrm>
                  <a:off x="4722523" y="5198768"/>
                  <a:ext cx="21411" cy="12299"/>
                </a:xfrm>
                <a:custGeom>
                  <a:rect b="b" l="l" r="r" t="t"/>
                  <a:pathLst>
                    <a:path extrusionOk="0" h="12299" w="21411">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3" name="Google Shape;1863;p71"/>
                <p:cNvSpPr/>
                <p:nvPr/>
              </p:nvSpPr>
              <p:spPr>
                <a:xfrm>
                  <a:off x="4709923" y="5191470"/>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4" name="Google Shape;1864;p71"/>
                <p:cNvSpPr/>
                <p:nvPr/>
              </p:nvSpPr>
              <p:spPr>
                <a:xfrm>
                  <a:off x="4697392" y="5184231"/>
                  <a:ext cx="21235" cy="12298"/>
                </a:xfrm>
                <a:custGeom>
                  <a:rect b="b" l="l" r="r" t="t"/>
                  <a:pathLst>
                    <a:path extrusionOk="0" h="12298" w="21235">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5" name="Google Shape;1865;p71"/>
                <p:cNvSpPr/>
                <p:nvPr/>
              </p:nvSpPr>
              <p:spPr>
                <a:xfrm>
                  <a:off x="4684958" y="5176992"/>
                  <a:ext cx="20976" cy="12299"/>
                </a:xfrm>
                <a:custGeom>
                  <a:rect b="b" l="l" r="r" t="t"/>
                  <a:pathLst>
                    <a:path extrusionOk="0" h="12299" w="20976">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6" name="Google Shape;1866;p71"/>
                <p:cNvSpPr/>
                <p:nvPr/>
              </p:nvSpPr>
              <p:spPr>
                <a:xfrm>
                  <a:off x="4672326" y="5169717"/>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7" name="Google Shape;1867;p71"/>
                <p:cNvSpPr/>
                <p:nvPr/>
              </p:nvSpPr>
              <p:spPr>
                <a:xfrm>
                  <a:off x="4659785" y="5162478"/>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8" name="Google Shape;1868;p71"/>
                <p:cNvSpPr/>
                <p:nvPr/>
              </p:nvSpPr>
              <p:spPr>
                <a:xfrm>
                  <a:off x="4647352" y="5155656"/>
                  <a:ext cx="21150" cy="12358"/>
                </a:xfrm>
                <a:custGeom>
                  <a:rect b="b" l="l" r="r" t="t"/>
                  <a:pathLst>
                    <a:path extrusionOk="0" h="12358" w="2115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9" name="Google Shape;1869;p71"/>
                <p:cNvSpPr/>
                <p:nvPr/>
              </p:nvSpPr>
              <p:spPr>
                <a:xfrm>
                  <a:off x="4634693" y="5148036"/>
                  <a:ext cx="21269" cy="12263"/>
                </a:xfrm>
                <a:custGeom>
                  <a:rect b="b" l="l" r="r" t="t"/>
                  <a:pathLst>
                    <a:path extrusionOk="0" h="12263" w="21269">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0" name="Google Shape;1870;p71"/>
                <p:cNvSpPr/>
                <p:nvPr/>
              </p:nvSpPr>
              <p:spPr>
                <a:xfrm>
                  <a:off x="4784985" y="5234904"/>
                  <a:ext cx="27256" cy="15823"/>
                </a:xfrm>
                <a:custGeom>
                  <a:rect b="b" l="l" r="r" t="t"/>
                  <a:pathLst>
                    <a:path extrusionOk="0" h="15823" w="27256">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1" name="Google Shape;1871;p71"/>
                <p:cNvSpPr/>
                <p:nvPr/>
              </p:nvSpPr>
              <p:spPr>
                <a:xfrm>
                  <a:off x="4610064" y="5140680"/>
                  <a:ext cx="33535" cy="17487"/>
                </a:xfrm>
                <a:custGeom>
                  <a:rect b="b" l="l" r="r" t="t"/>
                  <a:pathLst>
                    <a:path extrusionOk="0" h="17487" w="33535">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2" name="Google Shape;1872;p71"/>
                <p:cNvSpPr/>
                <p:nvPr/>
              </p:nvSpPr>
              <p:spPr>
                <a:xfrm>
                  <a:off x="4754598" y="5259443"/>
                  <a:ext cx="21257" cy="12299"/>
                </a:xfrm>
                <a:custGeom>
                  <a:rect b="b" l="l" r="r" t="t"/>
                  <a:pathLst>
                    <a:path extrusionOk="0" h="12299" w="21257">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3" name="Google Shape;1873;p71"/>
                <p:cNvSpPr/>
                <p:nvPr/>
              </p:nvSpPr>
              <p:spPr>
                <a:xfrm>
                  <a:off x="4742212" y="5252239"/>
                  <a:ext cx="20746" cy="12299"/>
                </a:xfrm>
                <a:custGeom>
                  <a:rect b="b" l="l" r="r" t="t"/>
                  <a:pathLst>
                    <a:path extrusionOk="0" h="12299" w="20746">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4" name="Google Shape;1874;p71"/>
                <p:cNvSpPr/>
                <p:nvPr/>
              </p:nvSpPr>
              <p:spPr>
                <a:xfrm>
                  <a:off x="4729612" y="5245000"/>
                  <a:ext cx="21257" cy="12299"/>
                </a:xfrm>
                <a:custGeom>
                  <a:rect b="b" l="l" r="r" t="t"/>
                  <a:pathLst>
                    <a:path extrusionOk="0" h="12299" w="21257">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5" name="Google Shape;1875;p71"/>
                <p:cNvSpPr/>
                <p:nvPr/>
              </p:nvSpPr>
              <p:spPr>
                <a:xfrm>
                  <a:off x="4623423" y="5183528"/>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6" name="Google Shape;1876;p71"/>
                <p:cNvSpPr/>
                <p:nvPr/>
              </p:nvSpPr>
              <p:spPr>
                <a:xfrm>
                  <a:off x="4610954" y="5176325"/>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7" name="Google Shape;1877;p71"/>
                <p:cNvSpPr/>
                <p:nvPr/>
              </p:nvSpPr>
              <p:spPr>
                <a:xfrm>
                  <a:off x="4598509" y="5169086"/>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8" name="Google Shape;1878;p71"/>
                <p:cNvSpPr/>
                <p:nvPr/>
              </p:nvSpPr>
              <p:spPr>
                <a:xfrm>
                  <a:off x="4586039" y="5161907"/>
                  <a:ext cx="21210" cy="12298"/>
                </a:xfrm>
                <a:custGeom>
                  <a:rect b="b" l="l" r="r" t="t"/>
                  <a:pathLst>
                    <a:path extrusionOk="0" h="12298" w="2121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9" name="Google Shape;1879;p71"/>
                <p:cNvSpPr/>
                <p:nvPr/>
              </p:nvSpPr>
              <p:spPr>
                <a:xfrm>
                  <a:off x="4713902" y="5236011"/>
                  <a:ext cx="24523" cy="14108"/>
                </a:xfrm>
                <a:custGeom>
                  <a:rect b="b" l="l" r="r" t="t"/>
                  <a:pathLst>
                    <a:path extrusionOk="0" h="14108" w="24523">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0" name="Google Shape;1880;p71"/>
                <p:cNvSpPr/>
                <p:nvPr/>
              </p:nvSpPr>
              <p:spPr>
                <a:xfrm>
                  <a:off x="4635943" y="5190803"/>
                  <a:ext cx="24413" cy="14108"/>
                </a:xfrm>
                <a:custGeom>
                  <a:rect b="b" l="l" r="r" t="t"/>
                  <a:pathLst>
                    <a:path extrusionOk="0" h="14108" w="24413">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1" name="Google Shape;1881;p71"/>
                <p:cNvSpPr/>
                <p:nvPr/>
              </p:nvSpPr>
              <p:spPr>
                <a:xfrm>
                  <a:off x="4651601" y="5199816"/>
                  <a:ext cx="71148" cy="41195"/>
                </a:xfrm>
                <a:custGeom>
                  <a:rect b="b" l="l" r="r" t="t"/>
                  <a:pathLst>
                    <a:path extrusionOk="0" h="41195" w="71148">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2" name="Google Shape;1882;p71"/>
                <p:cNvSpPr/>
                <p:nvPr/>
              </p:nvSpPr>
              <p:spPr>
                <a:xfrm>
                  <a:off x="4756949" y="5232713"/>
                  <a:ext cx="21210" cy="12299"/>
                </a:xfrm>
                <a:custGeom>
                  <a:rect b="b" l="l" r="r" t="t"/>
                  <a:pathLst>
                    <a:path extrusionOk="0" h="12299"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3" name="Google Shape;1883;p71"/>
                <p:cNvSpPr/>
                <p:nvPr/>
              </p:nvSpPr>
              <p:spPr>
                <a:xfrm>
                  <a:off x="4744433" y="5225534"/>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4" name="Google Shape;1884;p71"/>
                <p:cNvSpPr/>
                <p:nvPr/>
              </p:nvSpPr>
              <p:spPr>
                <a:xfrm>
                  <a:off x="4732035" y="5218330"/>
                  <a:ext cx="21424" cy="12263"/>
                </a:xfrm>
                <a:custGeom>
                  <a:rect b="b" l="l" r="r" t="t"/>
                  <a:pathLst>
                    <a:path extrusionOk="0" h="12263" w="21424">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5" name="Google Shape;1885;p71"/>
                <p:cNvSpPr/>
                <p:nvPr/>
              </p:nvSpPr>
              <p:spPr>
                <a:xfrm>
                  <a:off x="4719447" y="5211091"/>
                  <a:ext cx="21257" cy="12299"/>
                </a:xfrm>
                <a:custGeom>
                  <a:rect b="b" l="l" r="r" t="t"/>
                  <a:pathLst>
                    <a:path extrusionOk="0" h="12299" w="21257">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6" name="Google Shape;1886;p71"/>
                <p:cNvSpPr/>
                <p:nvPr/>
              </p:nvSpPr>
              <p:spPr>
                <a:xfrm>
                  <a:off x="4706978" y="5203817"/>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7" name="Google Shape;1887;p71"/>
                <p:cNvSpPr/>
                <p:nvPr/>
              </p:nvSpPr>
              <p:spPr>
                <a:xfrm>
                  <a:off x="4694711" y="5196578"/>
                  <a:ext cx="20722" cy="12299"/>
                </a:xfrm>
                <a:custGeom>
                  <a:rect b="b" l="l" r="r" t="t"/>
                  <a:pathLst>
                    <a:path extrusionOk="0" h="12299" w="20722">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8" name="Google Shape;1888;p71"/>
                <p:cNvSpPr/>
                <p:nvPr/>
              </p:nvSpPr>
              <p:spPr>
                <a:xfrm>
                  <a:off x="4681992" y="5189338"/>
                  <a:ext cx="21210" cy="12299"/>
                </a:xfrm>
                <a:custGeom>
                  <a:rect b="b" l="l" r="r" t="t"/>
                  <a:pathLst>
                    <a:path extrusionOk="0" h="12299" w="2121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9" name="Google Shape;1889;p71"/>
                <p:cNvSpPr/>
                <p:nvPr/>
              </p:nvSpPr>
              <p:spPr>
                <a:xfrm>
                  <a:off x="4669476" y="5182100"/>
                  <a:ext cx="21257" cy="12299"/>
                </a:xfrm>
                <a:custGeom>
                  <a:rect b="b" l="l" r="r" t="t"/>
                  <a:pathLst>
                    <a:path extrusionOk="0" h="12299" w="21257">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0" name="Google Shape;1890;p71"/>
                <p:cNvSpPr/>
                <p:nvPr/>
              </p:nvSpPr>
              <p:spPr>
                <a:xfrm>
                  <a:off x="4656900" y="5174765"/>
                  <a:ext cx="21316" cy="12299"/>
                </a:xfrm>
                <a:custGeom>
                  <a:rect b="b" l="l" r="r" t="t"/>
                  <a:pathLst>
                    <a:path extrusionOk="0" h="12299" w="21316">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1" name="Google Shape;1891;p71"/>
                <p:cNvSpPr/>
                <p:nvPr/>
              </p:nvSpPr>
              <p:spPr>
                <a:xfrm>
                  <a:off x="4644490" y="5167657"/>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2" name="Google Shape;1892;p71"/>
                <p:cNvSpPr/>
                <p:nvPr/>
              </p:nvSpPr>
              <p:spPr>
                <a:xfrm>
                  <a:off x="4632021" y="5160418"/>
                  <a:ext cx="21210" cy="12298"/>
                </a:xfrm>
                <a:custGeom>
                  <a:rect b="b" l="l" r="r" t="t"/>
                  <a:pathLst>
                    <a:path extrusionOk="0" h="12298" w="2121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3" name="Google Shape;1893;p71"/>
                <p:cNvSpPr/>
                <p:nvPr/>
              </p:nvSpPr>
              <p:spPr>
                <a:xfrm>
                  <a:off x="4619504" y="5153179"/>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4" name="Google Shape;1894;p71"/>
                <p:cNvSpPr/>
                <p:nvPr/>
              </p:nvSpPr>
              <p:spPr>
                <a:xfrm>
                  <a:off x="4769418" y="5240428"/>
                  <a:ext cx="30663" cy="17728"/>
                </a:xfrm>
                <a:custGeom>
                  <a:rect b="b" l="l" r="r" t="t"/>
                  <a:pathLst>
                    <a:path extrusionOk="0" h="17728" w="30663">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5" name="Google Shape;1895;p71"/>
                <p:cNvSpPr/>
                <p:nvPr/>
              </p:nvSpPr>
              <p:spPr>
                <a:xfrm>
                  <a:off x="4751035" y="5243345"/>
                  <a:ext cx="21400" cy="12299"/>
                </a:xfrm>
                <a:custGeom>
                  <a:rect b="b" l="l" r="r" t="t"/>
                  <a:pathLst>
                    <a:path extrusionOk="0" h="12299" w="2140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6" name="Google Shape;1896;p71"/>
                <p:cNvSpPr/>
                <p:nvPr/>
              </p:nvSpPr>
              <p:spPr>
                <a:xfrm>
                  <a:off x="4738529" y="5236106"/>
                  <a:ext cx="21200" cy="12299"/>
                </a:xfrm>
                <a:custGeom>
                  <a:rect b="b" l="l" r="r" t="t"/>
                  <a:pathLst>
                    <a:path extrusionOk="0" h="12299" w="2120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7" name="Google Shape;1897;p71"/>
                <p:cNvSpPr/>
                <p:nvPr/>
              </p:nvSpPr>
              <p:spPr>
                <a:xfrm>
                  <a:off x="4726002" y="5228867"/>
                  <a:ext cx="21257" cy="12299"/>
                </a:xfrm>
                <a:custGeom>
                  <a:rect b="b" l="l" r="r" t="t"/>
                  <a:pathLst>
                    <a:path extrusionOk="0" h="12299" w="21257">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8" name="Google Shape;1898;p71"/>
                <p:cNvSpPr/>
                <p:nvPr/>
              </p:nvSpPr>
              <p:spPr>
                <a:xfrm>
                  <a:off x="4713712" y="5221628"/>
                  <a:ext cx="20781" cy="12299"/>
                </a:xfrm>
                <a:custGeom>
                  <a:rect b="b" l="l" r="r" t="t"/>
                  <a:pathLst>
                    <a:path extrusionOk="0" h="12299" w="20781">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9" name="Google Shape;1899;p71"/>
                <p:cNvSpPr/>
                <p:nvPr/>
              </p:nvSpPr>
              <p:spPr>
                <a:xfrm>
                  <a:off x="4701016" y="5214425"/>
                  <a:ext cx="21257" cy="12299"/>
                </a:xfrm>
                <a:custGeom>
                  <a:rect b="b" l="l" r="r" t="t"/>
                  <a:pathLst>
                    <a:path extrusionOk="0" h="12299" w="21257">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0" name="Google Shape;1900;p71"/>
                <p:cNvSpPr/>
                <p:nvPr/>
              </p:nvSpPr>
              <p:spPr>
                <a:xfrm>
                  <a:off x="4688557" y="5207186"/>
                  <a:ext cx="21271" cy="12299"/>
                </a:xfrm>
                <a:custGeom>
                  <a:rect b="b" l="l" r="r" t="t"/>
                  <a:pathLst>
                    <a:path extrusionOk="0" h="12299" w="21271">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1" name="Google Shape;1901;p71"/>
                <p:cNvSpPr/>
                <p:nvPr/>
              </p:nvSpPr>
              <p:spPr>
                <a:xfrm>
                  <a:off x="4675924" y="5199947"/>
                  <a:ext cx="21364" cy="12299"/>
                </a:xfrm>
                <a:custGeom>
                  <a:rect b="b" l="l" r="r" t="t"/>
                  <a:pathLst>
                    <a:path extrusionOk="0" h="12299" w="21364">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2" name="Google Shape;1902;p71"/>
                <p:cNvSpPr/>
                <p:nvPr/>
              </p:nvSpPr>
              <p:spPr>
                <a:xfrm>
                  <a:off x="4663585" y="5192708"/>
                  <a:ext cx="21257" cy="12299"/>
                </a:xfrm>
                <a:custGeom>
                  <a:rect b="b" l="l" r="r" t="t"/>
                  <a:pathLst>
                    <a:path extrusionOk="0" h="12299" w="21257">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3" name="Google Shape;1903;p71"/>
                <p:cNvSpPr/>
                <p:nvPr/>
              </p:nvSpPr>
              <p:spPr>
                <a:xfrm>
                  <a:off x="4651034" y="5185529"/>
                  <a:ext cx="21269" cy="12299"/>
                </a:xfrm>
                <a:custGeom>
                  <a:rect b="b" l="l" r="r" t="t"/>
                  <a:pathLst>
                    <a:path extrusionOk="0" h="12299" w="21269">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4" name="Google Shape;1904;p71"/>
                <p:cNvSpPr/>
                <p:nvPr/>
              </p:nvSpPr>
              <p:spPr>
                <a:xfrm>
                  <a:off x="4638600" y="5178325"/>
                  <a:ext cx="21257" cy="12263"/>
                </a:xfrm>
                <a:custGeom>
                  <a:rect b="b" l="l" r="r" t="t"/>
                  <a:pathLst>
                    <a:path extrusionOk="0" h="12263" w="21257">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5" name="Google Shape;1905;p71"/>
                <p:cNvSpPr/>
                <p:nvPr/>
              </p:nvSpPr>
              <p:spPr>
                <a:xfrm>
                  <a:off x="4626083" y="5171051"/>
                  <a:ext cx="21234" cy="12299"/>
                </a:xfrm>
                <a:custGeom>
                  <a:rect b="b" l="l" r="r" t="t"/>
                  <a:pathLst>
                    <a:path extrusionOk="0" h="12299" w="21234">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6" name="Google Shape;1906;p71"/>
                <p:cNvSpPr/>
                <p:nvPr/>
              </p:nvSpPr>
              <p:spPr>
                <a:xfrm>
                  <a:off x="4598129" y="5154858"/>
                  <a:ext cx="36743" cy="21252"/>
                </a:xfrm>
                <a:custGeom>
                  <a:rect b="b" l="l" r="r" t="t"/>
                  <a:pathLst>
                    <a:path extrusionOk="0" h="21252" w="36743">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7" name="Google Shape;1907;p71"/>
                <p:cNvSpPr/>
                <p:nvPr/>
              </p:nvSpPr>
              <p:spPr>
                <a:xfrm>
                  <a:off x="4763493" y="5250906"/>
                  <a:ext cx="24428" cy="14204"/>
                </a:xfrm>
                <a:custGeom>
                  <a:rect b="b" l="l" r="r" t="t"/>
                  <a:pathLst>
                    <a:path extrusionOk="0" h="14204" w="24428">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908" name="Google Shape;1908;p71"/>
              <p:cNvGrpSpPr/>
              <p:nvPr/>
            </p:nvGrpSpPr>
            <p:grpSpPr>
              <a:xfrm>
                <a:off x="4655095" y="4952197"/>
                <a:ext cx="207390" cy="280361"/>
                <a:chOff x="4655095" y="4952197"/>
                <a:chExt cx="207390" cy="280361"/>
              </a:xfrm>
            </p:grpSpPr>
            <p:grpSp>
              <p:nvGrpSpPr>
                <p:cNvPr id="1909" name="Google Shape;1909;p71"/>
                <p:cNvGrpSpPr/>
                <p:nvPr/>
              </p:nvGrpSpPr>
              <p:grpSpPr>
                <a:xfrm>
                  <a:off x="4655095" y="4952197"/>
                  <a:ext cx="207390" cy="280361"/>
                  <a:chOff x="4655095" y="4952197"/>
                  <a:chExt cx="207390" cy="280361"/>
                </a:xfrm>
              </p:grpSpPr>
              <p:sp>
                <p:nvSpPr>
                  <p:cNvPr id="1910" name="Google Shape;1910;p71"/>
                  <p:cNvSpPr/>
                  <p:nvPr/>
                </p:nvSpPr>
                <p:spPr>
                  <a:xfrm>
                    <a:off x="4655095" y="4952197"/>
                    <a:ext cx="207390" cy="280361"/>
                  </a:xfrm>
                  <a:custGeom>
                    <a:rect b="b" l="l" r="r" t="t"/>
                    <a:pathLst>
                      <a:path extrusionOk="0" h="280361" w="20739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1" name="Google Shape;1911;p71"/>
                  <p:cNvSpPr/>
                  <p:nvPr/>
                </p:nvSpPr>
                <p:spPr>
                  <a:xfrm>
                    <a:off x="4655095" y="4952197"/>
                    <a:ext cx="205775" cy="127104"/>
                  </a:xfrm>
                  <a:custGeom>
                    <a:rect b="b" l="l" r="r" t="t"/>
                    <a:pathLst>
                      <a:path extrusionOk="0" h="127104" w="205775">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2" name="Google Shape;1912;p71"/>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3" name="Google Shape;1913;p71"/>
                  <p:cNvSpPr/>
                  <p:nvPr/>
                </p:nvSpPr>
                <p:spPr>
                  <a:xfrm>
                    <a:off x="4655095" y="4954417"/>
                    <a:ext cx="200455" cy="278140"/>
                  </a:xfrm>
                  <a:custGeom>
                    <a:rect b="b" l="l" r="r" t="t"/>
                    <a:pathLst>
                      <a:path extrusionOk="0" h="278140" w="200455">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4" name="Google Shape;1914;p71"/>
                  <p:cNvSpPr/>
                  <p:nvPr/>
                </p:nvSpPr>
                <p:spPr>
                  <a:xfrm>
                    <a:off x="4655095" y="5110733"/>
                    <a:ext cx="200455" cy="121824"/>
                  </a:xfrm>
                  <a:custGeom>
                    <a:rect b="b" l="l" r="r" t="t"/>
                    <a:pathLst>
                      <a:path extrusionOk="0" h="121824" w="200455">
                        <a:moveTo>
                          <a:pt x="200455" y="121825"/>
                        </a:moveTo>
                        <a:lnTo>
                          <a:pt x="200455" y="116014"/>
                        </a:lnTo>
                        <a:lnTo>
                          <a:pt x="0" y="0"/>
                        </a:lnTo>
                        <a:lnTo>
                          <a:pt x="0" y="5715"/>
                        </a:lnTo>
                        <a:lnTo>
                          <a:pt x="200455" y="121825"/>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915" name="Google Shape;1915;p71"/>
                <p:cNvSpPr/>
                <p:nvPr/>
              </p:nvSpPr>
              <p:spPr>
                <a:xfrm>
                  <a:off x="4660320" y="4963096"/>
                  <a:ext cx="2375" cy="144970"/>
                </a:xfrm>
                <a:custGeom>
                  <a:rect b="b" l="l" r="r" t="t"/>
                  <a:pathLst>
                    <a:path extrusionOk="0" h="144970" w="2375">
                      <a:moveTo>
                        <a:pt x="0" y="144971"/>
                      </a:moveTo>
                      <a:lnTo>
                        <a:pt x="0" y="0"/>
                      </a:lnTo>
                      <a:lnTo>
                        <a:pt x="2375" y="1429"/>
                      </a:lnTo>
                      <a:lnTo>
                        <a:pt x="2375" y="143732"/>
                      </a:lnTo>
                      <a:lnTo>
                        <a:pt x="0" y="14497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6" name="Google Shape;1916;p71"/>
                <p:cNvSpPr/>
                <p:nvPr/>
              </p:nvSpPr>
              <p:spPr>
                <a:xfrm>
                  <a:off x="4662695" y="4964525"/>
                  <a:ext cx="186490" cy="249936"/>
                </a:xfrm>
                <a:custGeom>
                  <a:rect b="b" l="l" r="r" t="t"/>
                  <a:pathLst>
                    <a:path extrusionOk="0" h="249936" w="186490">
                      <a:moveTo>
                        <a:pt x="0" y="0"/>
                      </a:moveTo>
                      <a:lnTo>
                        <a:pt x="0" y="142304"/>
                      </a:lnTo>
                      <a:lnTo>
                        <a:pt x="186490" y="249936"/>
                      </a:lnTo>
                      <a:lnTo>
                        <a:pt x="186490" y="107918"/>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7" name="Google Shape;1917;p71"/>
                <p:cNvSpPr/>
                <p:nvPr/>
              </p:nvSpPr>
              <p:spPr>
                <a:xfrm>
                  <a:off x="4660320" y="5106828"/>
                  <a:ext cx="188865" cy="110490"/>
                </a:xfrm>
                <a:custGeom>
                  <a:rect b="b" l="l" r="r" t="t"/>
                  <a:pathLst>
                    <a:path extrusionOk="0" h="110490" w="188865">
                      <a:moveTo>
                        <a:pt x="0" y="1238"/>
                      </a:moveTo>
                      <a:lnTo>
                        <a:pt x="188865" y="110490"/>
                      </a:lnTo>
                      <a:lnTo>
                        <a:pt x="188865" y="107633"/>
                      </a:lnTo>
                      <a:lnTo>
                        <a:pt x="2375" y="0"/>
                      </a:lnTo>
                      <a:lnTo>
                        <a:pt x="0" y="123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918" name="Google Shape;1918;p71"/>
            <p:cNvSpPr/>
            <p:nvPr/>
          </p:nvSpPr>
          <p:spPr>
            <a:xfrm>
              <a:off x="2270876" y="3943763"/>
              <a:ext cx="260754" cy="432930"/>
            </a:xfrm>
            <a:custGeom>
              <a:rect b="b" l="l" r="r" t="t"/>
              <a:pathLst>
                <a:path extrusionOk="0" h="432930" w="260754">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9" name="Google Shape;1919;p71"/>
            <p:cNvSpPr/>
            <p:nvPr/>
          </p:nvSpPr>
          <p:spPr>
            <a:xfrm>
              <a:off x="2458935" y="4016678"/>
              <a:ext cx="330765" cy="258321"/>
            </a:xfrm>
            <a:custGeom>
              <a:rect b="b" l="l" r="r" t="t"/>
              <a:pathLst>
                <a:path extrusionOk="0" h="258321" w="330765">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0" name="Google Shape;1920;p71"/>
            <p:cNvSpPr/>
            <p:nvPr/>
          </p:nvSpPr>
          <p:spPr>
            <a:xfrm>
              <a:off x="2447141" y="4011203"/>
              <a:ext cx="100743" cy="148055"/>
            </a:xfrm>
            <a:custGeom>
              <a:rect b="b" l="l" r="r" t="t"/>
              <a:pathLst>
                <a:path extrusionOk="0" h="148055" w="100743">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1" name="Google Shape;1921;p71"/>
            <p:cNvSpPr/>
            <p:nvPr/>
          </p:nvSpPr>
          <p:spPr>
            <a:xfrm>
              <a:off x="2331622" y="3739152"/>
              <a:ext cx="164429" cy="181621"/>
            </a:xfrm>
            <a:custGeom>
              <a:rect b="b" l="l" r="r" t="t"/>
              <a:pathLst>
                <a:path extrusionOk="0" h="181621" w="164429">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2" name="Google Shape;1922;p71"/>
            <p:cNvSpPr/>
            <p:nvPr/>
          </p:nvSpPr>
          <p:spPr>
            <a:xfrm>
              <a:off x="2515394" y="4404988"/>
              <a:ext cx="145638" cy="201549"/>
            </a:xfrm>
            <a:custGeom>
              <a:rect b="b" l="l" r="r" t="t"/>
              <a:pathLst>
                <a:path extrusionOk="0" h="201549" w="145638">
                  <a:moveTo>
                    <a:pt x="145639" y="183928"/>
                  </a:moveTo>
                  <a:lnTo>
                    <a:pt x="145639" y="0"/>
                  </a:lnTo>
                  <a:lnTo>
                    <a:pt x="0" y="85249"/>
                  </a:lnTo>
                  <a:lnTo>
                    <a:pt x="56052" y="201549"/>
                  </a:lnTo>
                  <a:lnTo>
                    <a:pt x="145639" y="183928"/>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3" name="Google Shape;1923;p71"/>
            <p:cNvSpPr/>
            <p:nvPr/>
          </p:nvSpPr>
          <p:spPr>
            <a:xfrm>
              <a:off x="2565555" y="4383081"/>
              <a:ext cx="95477" cy="55816"/>
            </a:xfrm>
            <a:custGeom>
              <a:rect b="b" l="l" r="r" t="t"/>
              <a:pathLst>
                <a:path extrusionOk="0" h="55816" w="95477">
                  <a:moveTo>
                    <a:pt x="0" y="32480"/>
                  </a:moveTo>
                  <a:lnTo>
                    <a:pt x="55862" y="0"/>
                  </a:lnTo>
                  <a:lnTo>
                    <a:pt x="95478" y="22860"/>
                  </a:lnTo>
                  <a:lnTo>
                    <a:pt x="37526" y="55816"/>
                  </a:lnTo>
                  <a:lnTo>
                    <a:pt x="0" y="32480"/>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4" name="Google Shape;1924;p71"/>
            <p:cNvSpPr/>
            <p:nvPr/>
          </p:nvSpPr>
          <p:spPr>
            <a:xfrm>
              <a:off x="4383145" y="3435820"/>
              <a:ext cx="77712" cy="44958"/>
            </a:xfrm>
            <a:custGeom>
              <a:rect b="b" l="l" r="r" t="t"/>
              <a:pathLst>
                <a:path extrusionOk="0" h="44958" w="77712">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5" name="Google Shape;1925;p71"/>
            <p:cNvSpPr/>
            <p:nvPr/>
          </p:nvSpPr>
          <p:spPr>
            <a:xfrm flipH="1">
              <a:off x="4682927" y="3694995"/>
              <a:ext cx="1795739" cy="1039558"/>
            </a:xfrm>
            <a:custGeom>
              <a:rect b="b" l="l" r="r" t="t"/>
              <a:pathLst>
                <a:path extrusionOk="0" h="1039558" w="1795739">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6" name="Google Shape;1926;p71"/>
            <p:cNvSpPr/>
            <p:nvPr/>
          </p:nvSpPr>
          <p:spPr>
            <a:xfrm rot="10800000">
              <a:off x="6022844" y="4502970"/>
              <a:ext cx="644687" cy="369950"/>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7" name="Google Shape;1927;p71"/>
            <p:cNvSpPr/>
            <p:nvPr/>
          </p:nvSpPr>
          <p:spPr>
            <a:xfrm flipH="1">
              <a:off x="6190049" y="4282211"/>
              <a:ext cx="427701" cy="247554"/>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8" name="Google Shape;1928;p71"/>
            <p:cNvSpPr/>
            <p:nvPr/>
          </p:nvSpPr>
          <p:spPr>
            <a:xfrm flipH="1">
              <a:off x="6403900" y="4405941"/>
              <a:ext cx="213850" cy="371379"/>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9" name="Google Shape;1929;p71"/>
            <p:cNvSpPr/>
            <p:nvPr/>
          </p:nvSpPr>
          <p:spPr>
            <a:xfrm flipH="1">
              <a:off x="6190049" y="4405941"/>
              <a:ext cx="213850" cy="371379"/>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0" name="Google Shape;1930;p71"/>
            <p:cNvSpPr/>
            <p:nvPr/>
          </p:nvSpPr>
          <p:spPr>
            <a:xfrm>
              <a:off x="6351541" y="3874743"/>
              <a:ext cx="217302" cy="317702"/>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1" name="Google Shape;1931;p71"/>
            <p:cNvSpPr/>
            <p:nvPr/>
          </p:nvSpPr>
          <p:spPr>
            <a:xfrm>
              <a:off x="6368017" y="3871983"/>
              <a:ext cx="104086" cy="128266"/>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2" name="Google Shape;1932;p71"/>
            <p:cNvSpPr/>
            <p:nvPr/>
          </p:nvSpPr>
          <p:spPr>
            <a:xfrm>
              <a:off x="6388363" y="4011215"/>
              <a:ext cx="128390" cy="143694"/>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3" name="Google Shape;1933;p71"/>
            <p:cNvSpPr/>
            <p:nvPr/>
          </p:nvSpPr>
          <p:spPr>
            <a:xfrm>
              <a:off x="6169126" y="4068541"/>
              <a:ext cx="242294" cy="344916"/>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4" name="Google Shape;1934;p71"/>
            <p:cNvSpPr/>
            <p:nvPr/>
          </p:nvSpPr>
          <p:spPr>
            <a:xfrm>
              <a:off x="6350989" y="4058254"/>
              <a:ext cx="187162" cy="246878"/>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5" name="Google Shape;1935;p71"/>
            <p:cNvSpPr/>
            <p:nvPr/>
          </p:nvSpPr>
          <p:spPr>
            <a:xfrm>
              <a:off x="6384325" y="3881810"/>
              <a:ext cx="137686" cy="169616"/>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6" name="Google Shape;1936;p71"/>
            <p:cNvSpPr/>
            <p:nvPr/>
          </p:nvSpPr>
          <p:spPr>
            <a:xfrm>
              <a:off x="6389913" y="3881145"/>
              <a:ext cx="138230" cy="130098"/>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7" name="Google Shape;1937;p71"/>
            <p:cNvSpPr/>
            <p:nvPr/>
          </p:nvSpPr>
          <p:spPr>
            <a:xfrm>
              <a:off x="6223986" y="4735273"/>
              <a:ext cx="108702" cy="82916"/>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8" name="Google Shape;1938;p71"/>
            <p:cNvSpPr/>
            <p:nvPr/>
          </p:nvSpPr>
          <p:spPr>
            <a:xfrm>
              <a:off x="6224466" y="4761723"/>
              <a:ext cx="108209" cy="56495"/>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9" name="Google Shape;1939;p71"/>
            <p:cNvSpPr/>
            <p:nvPr/>
          </p:nvSpPr>
          <p:spPr>
            <a:xfrm>
              <a:off x="6169601" y="4699543"/>
              <a:ext cx="99502" cy="7708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0" name="Google Shape;1940;p71"/>
            <p:cNvSpPr/>
            <p:nvPr/>
          </p:nvSpPr>
          <p:spPr>
            <a:xfrm>
              <a:off x="6170058" y="4724979"/>
              <a:ext cx="99108" cy="5173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1" name="Google Shape;1941;p71"/>
            <p:cNvSpPr/>
            <p:nvPr/>
          </p:nvSpPr>
          <p:spPr>
            <a:xfrm>
              <a:off x="6206498" y="4301929"/>
              <a:ext cx="236938" cy="40866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2" name="Google Shape;1942;p71"/>
            <p:cNvSpPr/>
            <p:nvPr/>
          </p:nvSpPr>
          <p:spPr>
            <a:xfrm>
              <a:off x="6271102" y="4302737"/>
              <a:ext cx="235887" cy="442489"/>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3" name="Google Shape;1943;p71"/>
            <p:cNvSpPr/>
            <p:nvPr/>
          </p:nvSpPr>
          <p:spPr>
            <a:xfrm>
              <a:off x="6183254" y="4274877"/>
              <a:ext cx="352749" cy="324700"/>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4" name="Google Shape;1944;p71"/>
            <p:cNvSpPr/>
            <p:nvPr/>
          </p:nvSpPr>
          <p:spPr>
            <a:xfrm>
              <a:off x="6466820" y="4083042"/>
              <a:ext cx="122590" cy="42978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5" name="Google Shape;1945;p71"/>
            <p:cNvSpPr/>
            <p:nvPr/>
          </p:nvSpPr>
          <p:spPr>
            <a:xfrm>
              <a:off x="6490841" y="4077626"/>
              <a:ext cx="74124" cy="94270"/>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6" name="Google Shape;1946;p71"/>
            <p:cNvSpPr/>
            <p:nvPr/>
          </p:nvSpPr>
          <p:spPr>
            <a:xfrm>
              <a:off x="6345497" y="4058119"/>
              <a:ext cx="63405" cy="6657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947" name="Google Shape;1947;p71"/>
            <p:cNvGrpSpPr/>
            <p:nvPr/>
          </p:nvGrpSpPr>
          <p:grpSpPr>
            <a:xfrm>
              <a:off x="6161824" y="4215479"/>
              <a:ext cx="350681" cy="265782"/>
              <a:chOff x="6621095" y="1452181"/>
              <a:chExt cx="330893" cy="250785"/>
            </a:xfrm>
          </p:grpSpPr>
          <p:sp>
            <p:nvSpPr>
              <p:cNvPr id="1948" name="Google Shape;1948;p7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9" name="Google Shape;1949;p7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0" name="Google Shape;1950;p7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1" name="Google Shape;1951;p7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2" name="Google Shape;1952;p7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953" name="Google Shape;1953;p71"/>
          <p:cNvSpPr txBox="1"/>
          <p:nvPr/>
        </p:nvSpPr>
        <p:spPr>
          <a:xfrm>
            <a:off x="-75925" y="1866900"/>
            <a:ext cx="8379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US" sz="3000">
                <a:solidFill>
                  <a:schemeClr val="lt1"/>
                </a:solidFill>
                <a:latin typeface="Barlow"/>
                <a:ea typeface="Barlow"/>
                <a:cs typeface="Barlow"/>
                <a:sym typeface="Barlow"/>
              </a:rPr>
              <a:t>3</a:t>
            </a:r>
            <a:r>
              <a:rPr b="1" lang="en-US" sz="3000">
                <a:solidFill>
                  <a:schemeClr val="lt1"/>
                </a:solidFill>
                <a:latin typeface="Barlow"/>
                <a:ea typeface="Barlow"/>
                <a:cs typeface="Barlow"/>
                <a:sym typeface="Barlow"/>
              </a:rPr>
              <a:t>-2</a:t>
            </a:r>
            <a:endParaRPr b="1" i="0" sz="3000" u="none" cap="none" strike="noStrike">
              <a:solidFill>
                <a:schemeClr val="lt1"/>
              </a:solidFill>
              <a:latin typeface="Barlow"/>
              <a:ea typeface="Barlow"/>
              <a:cs typeface="Barlow"/>
              <a:sym typeface="Barlow"/>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p7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959" name="Google Shape;1959;p72"/>
          <p:cNvSpPr txBox="1"/>
          <p:nvPr>
            <p:ph type="title"/>
          </p:nvPr>
        </p:nvSpPr>
        <p:spPr>
          <a:xfrm>
            <a:off x="431800" y="173800"/>
            <a:ext cx="7854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Nano Editor</a:t>
            </a:r>
            <a:endParaRPr>
              <a:solidFill>
                <a:srgbClr val="741B47"/>
              </a:solidFill>
            </a:endParaRPr>
          </a:p>
        </p:txBody>
      </p:sp>
      <p:sp>
        <p:nvSpPr>
          <p:cNvPr id="1960" name="Google Shape;1960;p72"/>
          <p:cNvSpPr/>
          <p:nvPr/>
        </p:nvSpPr>
        <p:spPr>
          <a:xfrm>
            <a:off x="431800" y="852475"/>
            <a:ext cx="8137800" cy="343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cap="none" strike="noStrike">
                <a:solidFill>
                  <a:srgbClr val="373A3C"/>
                </a:solidFill>
                <a:latin typeface="Arial"/>
                <a:ea typeface="Arial"/>
                <a:cs typeface="Arial"/>
                <a:sym typeface="Arial"/>
              </a:rPr>
              <a:t>GNU nano is a small and friendly text editor. </a:t>
            </a:r>
            <a:endParaRPr b="0" i="0" sz="1800" u="none" cap="none" strike="noStrike">
              <a:solidFill>
                <a:srgbClr val="373A3C"/>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373A3C"/>
                </a:solidFill>
                <a:latin typeface="Arial"/>
                <a:ea typeface="Arial"/>
                <a:cs typeface="Arial"/>
                <a:sym typeface="Arial"/>
              </a:rPr>
              <a:t>Besides basic text editing, nano offers features like:</a:t>
            </a:r>
            <a:endParaRPr sz="1800"/>
          </a:p>
          <a:p>
            <a:pPr indent="0" lvl="0" marL="0" marR="0" rtl="0" algn="l">
              <a:lnSpc>
                <a:spcPct val="100000"/>
              </a:lnSpc>
              <a:spcBef>
                <a:spcPts val="0"/>
              </a:spcBef>
              <a:spcAft>
                <a:spcPts val="0"/>
              </a:spcAft>
              <a:buNone/>
            </a:pPr>
            <a:r>
              <a:t/>
            </a:r>
            <a:endParaRPr b="0" i="0" sz="1800" u="none" cap="none" strike="noStrike">
              <a:solidFill>
                <a:srgbClr val="373A3C"/>
              </a:solidFill>
              <a:latin typeface="Arial"/>
              <a:ea typeface="Arial"/>
              <a:cs typeface="Arial"/>
              <a:sym typeface="Arial"/>
            </a:endParaRPr>
          </a:p>
          <a:p>
            <a:pPr indent="-3111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373A3C"/>
                </a:solidFill>
                <a:latin typeface="Arial"/>
                <a:ea typeface="Arial"/>
                <a:cs typeface="Arial"/>
                <a:sym typeface="Arial"/>
              </a:rPr>
              <a:t>undo/redo </a:t>
            </a:r>
            <a:endParaRPr b="0" i="0" sz="1800" u="none" cap="none" strike="noStrike">
              <a:solidFill>
                <a:srgbClr val="373A3C"/>
              </a:solidFill>
              <a:latin typeface="Arial"/>
              <a:ea typeface="Arial"/>
              <a:cs typeface="Arial"/>
              <a:sym typeface="Arial"/>
            </a:endParaRPr>
          </a:p>
          <a:p>
            <a:pPr indent="-3111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373A3C"/>
                </a:solidFill>
                <a:latin typeface="Arial"/>
                <a:ea typeface="Arial"/>
                <a:cs typeface="Arial"/>
                <a:sym typeface="Arial"/>
              </a:rPr>
              <a:t>syntax coloring</a:t>
            </a:r>
            <a:endParaRPr b="0" i="0" sz="1800" u="none" cap="none" strike="noStrike">
              <a:solidFill>
                <a:srgbClr val="373A3C"/>
              </a:solidFill>
              <a:latin typeface="Arial"/>
              <a:ea typeface="Arial"/>
              <a:cs typeface="Arial"/>
              <a:sym typeface="Arial"/>
            </a:endParaRPr>
          </a:p>
          <a:p>
            <a:pPr indent="-3111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373A3C"/>
                </a:solidFill>
                <a:latin typeface="Arial"/>
                <a:ea typeface="Arial"/>
                <a:cs typeface="Arial"/>
                <a:sym typeface="Arial"/>
              </a:rPr>
              <a:t>interactive search-and-replace </a:t>
            </a:r>
            <a:endParaRPr b="0" i="0" sz="1800" u="none" cap="none" strike="noStrike">
              <a:solidFill>
                <a:srgbClr val="373A3C"/>
              </a:solidFill>
              <a:latin typeface="Arial"/>
              <a:ea typeface="Arial"/>
              <a:cs typeface="Arial"/>
              <a:sym typeface="Arial"/>
            </a:endParaRPr>
          </a:p>
          <a:p>
            <a:pPr indent="-3111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373A3C"/>
                </a:solidFill>
                <a:latin typeface="Arial"/>
                <a:ea typeface="Arial"/>
                <a:cs typeface="Arial"/>
                <a:sym typeface="Arial"/>
              </a:rPr>
              <a:t>auto-indentation</a:t>
            </a:r>
            <a:endParaRPr b="0" i="0" sz="1800" u="none" cap="none" strike="noStrike">
              <a:solidFill>
                <a:srgbClr val="373A3C"/>
              </a:solidFill>
              <a:latin typeface="Arial"/>
              <a:ea typeface="Arial"/>
              <a:cs typeface="Arial"/>
              <a:sym typeface="Arial"/>
            </a:endParaRPr>
          </a:p>
          <a:p>
            <a:pPr indent="-3111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373A3C"/>
                </a:solidFill>
                <a:latin typeface="Arial"/>
                <a:ea typeface="Arial"/>
                <a:cs typeface="Arial"/>
                <a:sym typeface="Arial"/>
              </a:rPr>
              <a:t>line numbers</a:t>
            </a:r>
            <a:endParaRPr b="0" i="0" sz="1800" u="none" cap="none" strike="noStrike">
              <a:solidFill>
                <a:srgbClr val="373A3C"/>
              </a:solidFill>
              <a:latin typeface="Arial"/>
              <a:ea typeface="Arial"/>
              <a:cs typeface="Arial"/>
              <a:sym typeface="Arial"/>
            </a:endParaRPr>
          </a:p>
          <a:p>
            <a:pPr indent="-3111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373A3C"/>
                </a:solidFill>
                <a:latin typeface="Arial"/>
                <a:ea typeface="Arial"/>
                <a:cs typeface="Arial"/>
                <a:sym typeface="Arial"/>
              </a:rPr>
              <a:t>word completion</a:t>
            </a:r>
            <a:endParaRPr b="0" i="0" sz="1800" u="none" cap="none" strike="noStrike">
              <a:solidFill>
                <a:srgbClr val="373A3C"/>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1800" u="none" cap="none" strike="noStrike">
              <a:solidFill>
                <a:srgbClr val="373A3C"/>
              </a:solidFill>
              <a:latin typeface="Arial"/>
              <a:ea typeface="Arial"/>
              <a:cs typeface="Arial"/>
              <a:sym typeface="Arial"/>
            </a:endParaRPr>
          </a:p>
        </p:txBody>
      </p:sp>
      <p:pic>
        <p:nvPicPr>
          <p:cNvPr descr="Image result for linux nano editor" id="1961" name="Google Shape;1961;p72"/>
          <p:cNvPicPr preferRelativeResize="0"/>
          <p:nvPr/>
        </p:nvPicPr>
        <p:blipFill rotWithShape="1">
          <a:blip r:embed="rId3">
            <a:alphaModFix/>
          </a:blip>
          <a:srcRect b="0" l="0" r="0" t="0"/>
          <a:stretch/>
        </p:blipFill>
        <p:spPr>
          <a:xfrm>
            <a:off x="4674525" y="1871425"/>
            <a:ext cx="3651500" cy="1825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sp>
        <p:nvSpPr>
          <p:cNvPr id="1966" name="Google Shape;1966;p7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967" name="Google Shape;1967;p73"/>
          <p:cNvSpPr txBox="1"/>
          <p:nvPr>
            <p:ph type="title"/>
          </p:nvPr>
        </p:nvSpPr>
        <p:spPr>
          <a:xfrm>
            <a:off x="431800" y="173800"/>
            <a:ext cx="7854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Nano Editor</a:t>
            </a:r>
            <a:endParaRPr>
              <a:solidFill>
                <a:srgbClr val="741B47"/>
              </a:solidFill>
            </a:endParaRPr>
          </a:p>
        </p:txBody>
      </p:sp>
      <p:pic>
        <p:nvPicPr>
          <p:cNvPr id="1968" name="Google Shape;1968;p73"/>
          <p:cNvPicPr preferRelativeResize="0"/>
          <p:nvPr/>
        </p:nvPicPr>
        <p:blipFill rotWithShape="1">
          <a:blip r:embed="rId3">
            <a:alphaModFix/>
          </a:blip>
          <a:srcRect b="0" l="0" r="0" t="0"/>
          <a:stretch/>
        </p:blipFill>
        <p:spPr>
          <a:xfrm>
            <a:off x="184731" y="2709472"/>
            <a:ext cx="3972598" cy="1999240"/>
          </a:xfrm>
          <a:prstGeom prst="rect">
            <a:avLst/>
          </a:prstGeom>
          <a:noFill/>
          <a:ln>
            <a:noFill/>
          </a:ln>
        </p:spPr>
      </p:pic>
      <p:sp>
        <p:nvSpPr>
          <p:cNvPr id="1969" name="Google Shape;1969;p73"/>
          <p:cNvSpPr/>
          <p:nvPr/>
        </p:nvSpPr>
        <p:spPr>
          <a:xfrm>
            <a:off x="184731" y="731699"/>
            <a:ext cx="3972600" cy="1909800"/>
          </a:xfrm>
          <a:prstGeom prst="rect">
            <a:avLst/>
          </a:prstGeom>
          <a:solidFill>
            <a:srgbClr val="C27BA0"/>
          </a:solid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Unlike vi, nano is a </a:t>
            </a:r>
            <a:r>
              <a:rPr b="1" i="0" lang="en-US" sz="1400" u="none" cap="none" strike="noStrike">
                <a:solidFill>
                  <a:schemeClr val="lt1"/>
                </a:solidFill>
              </a:rPr>
              <a:t>modeless</a:t>
            </a:r>
            <a:r>
              <a:rPr b="0" i="0" lang="en-US" sz="1400" u="none" cap="none" strike="noStrike">
                <a:solidFill>
                  <a:schemeClr val="lt1"/>
                </a:solidFill>
                <a:latin typeface="Arial"/>
                <a:ea typeface="Arial"/>
                <a:cs typeface="Arial"/>
                <a:sym typeface="Arial"/>
              </a:rPr>
              <a:t> </a:t>
            </a:r>
            <a:r>
              <a:rPr b="1" i="0" lang="en-US" sz="1400" u="none" cap="none" strike="noStrike">
                <a:solidFill>
                  <a:schemeClr val="lt1"/>
                </a:solidFill>
              </a:rPr>
              <a:t>editor</a:t>
            </a:r>
            <a:r>
              <a:rPr b="0" i="0" lang="en-US" sz="1400" u="none" cap="none" strike="noStrike">
                <a:solidFill>
                  <a:schemeClr val="lt1"/>
                </a:solidFill>
                <a:latin typeface="Arial"/>
                <a:ea typeface="Arial"/>
                <a:cs typeface="Arial"/>
                <a:sym typeface="Arial"/>
              </a:rPr>
              <a:t>, which means that you can start typing and editing the text immediately after opening the file.</a:t>
            </a:r>
            <a:endParaRPr b="0" i="0" sz="1400" u="none" cap="none" strike="noStrike">
              <a:solidFill>
                <a:schemeClr val="lt1"/>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To open an existing file or to create a new file, type nano followed by the file name.</a:t>
            </a:r>
            <a:endParaRPr/>
          </a:p>
        </p:txBody>
      </p:sp>
      <p:sp>
        <p:nvSpPr>
          <p:cNvPr id="1970" name="Google Shape;1970;p73"/>
          <p:cNvSpPr txBox="1"/>
          <p:nvPr/>
        </p:nvSpPr>
        <p:spPr>
          <a:xfrm>
            <a:off x="551425" y="2170575"/>
            <a:ext cx="1599600" cy="3078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lang="en-US">
                <a:solidFill>
                  <a:schemeClr val="lt1"/>
                </a:solidFill>
              </a:rPr>
              <a:t>$ </a:t>
            </a:r>
            <a:r>
              <a:rPr b="0" i="0" lang="en-US" sz="1400" u="none" cap="none" strike="noStrike">
                <a:solidFill>
                  <a:schemeClr val="lt1"/>
                </a:solidFill>
                <a:latin typeface="Arial"/>
                <a:ea typeface="Arial"/>
                <a:cs typeface="Arial"/>
                <a:sym typeface="Arial"/>
              </a:rPr>
              <a:t>nano filename</a:t>
            </a:r>
            <a:endParaRPr b="0" i="0" sz="1400" u="none" cap="none" strike="noStrike">
              <a:solidFill>
                <a:schemeClr val="lt1"/>
              </a:solidFill>
              <a:latin typeface="Arial"/>
              <a:ea typeface="Arial"/>
              <a:cs typeface="Arial"/>
              <a:sym typeface="Arial"/>
            </a:endParaRPr>
          </a:p>
        </p:txBody>
      </p:sp>
      <p:graphicFrame>
        <p:nvGraphicFramePr>
          <p:cNvPr id="1971" name="Google Shape;1971;p73"/>
          <p:cNvGraphicFramePr/>
          <p:nvPr/>
        </p:nvGraphicFramePr>
        <p:xfrm>
          <a:off x="5567902" y="573656"/>
          <a:ext cx="3000000" cy="3000000"/>
        </p:xfrm>
        <a:graphic>
          <a:graphicData uri="http://schemas.openxmlformats.org/drawingml/2006/table">
            <a:tbl>
              <a:tblPr>
                <a:noFill/>
                <a:tableStyleId>{7A4D6293-A584-4DCF-97E7-36CC0F431777}</a:tableStyleId>
              </a:tblPr>
              <a:tblGrid>
                <a:gridCol w="1589250"/>
                <a:gridCol w="1294550"/>
              </a:tblGrid>
              <a:tr h="186825">
                <a:tc>
                  <a:txBody>
                    <a:bodyPr/>
                    <a:lstStyle/>
                    <a:p>
                      <a:pPr indent="0" lvl="0" marL="0" marR="0" rtl="0" algn="l">
                        <a:lnSpc>
                          <a:spcPct val="100000"/>
                        </a:lnSpc>
                        <a:spcBef>
                          <a:spcPts val="0"/>
                        </a:spcBef>
                        <a:spcAft>
                          <a:spcPts val="0"/>
                        </a:spcAft>
                        <a:buNone/>
                      </a:pPr>
                      <a:r>
                        <a:rPr lang="en-US" sz="1400" u="none" cap="none" strike="noStrike">
                          <a:solidFill>
                            <a:schemeClr val="lt1"/>
                          </a:solidFill>
                        </a:rPr>
                        <a:t>Nano Command</a:t>
                      </a:r>
                      <a:endParaRPr sz="1400" u="none" cap="none" strike="noStrike">
                        <a:solidFill>
                          <a:schemeClr val="lt1"/>
                        </a:solidFill>
                      </a:endParaRPr>
                    </a:p>
                  </a:txBody>
                  <a:tcPr marT="45725" marB="45725" marR="91450" marL="91450" anchor="b">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741B47"/>
                    </a:solidFill>
                  </a:tcPr>
                </a:tc>
                <a:tc>
                  <a:txBody>
                    <a:bodyPr/>
                    <a:lstStyle/>
                    <a:p>
                      <a:pPr indent="0" lvl="0" marL="0" marR="0" rtl="0" algn="l">
                        <a:lnSpc>
                          <a:spcPct val="100000"/>
                        </a:lnSpc>
                        <a:spcBef>
                          <a:spcPts val="0"/>
                        </a:spcBef>
                        <a:spcAft>
                          <a:spcPts val="0"/>
                        </a:spcAft>
                        <a:buNone/>
                      </a:pPr>
                      <a:r>
                        <a:rPr lang="en-US" sz="1400" u="none" cap="none" strike="noStrike">
                          <a:solidFill>
                            <a:schemeClr val="lt1"/>
                          </a:solidFill>
                        </a:rPr>
                        <a:t>Meaning</a:t>
                      </a:r>
                      <a:endParaRPr sz="1400" u="none" cap="none" strike="noStrike">
                        <a:solidFill>
                          <a:schemeClr val="lt1"/>
                        </a:solidFill>
                      </a:endParaRPr>
                    </a:p>
                  </a:txBody>
                  <a:tcPr marT="45725" marB="45725" marR="91450" marL="91450" anchor="b">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741B47"/>
                    </a:solidFill>
                  </a:tcPr>
                </a:tc>
              </a:tr>
              <a:tr h="88900">
                <a:tc>
                  <a:txBody>
                    <a:bodyPr/>
                    <a:lstStyle/>
                    <a:p>
                      <a:pPr indent="0" lvl="0" marL="0" marR="0" rtl="0" algn="l">
                        <a:lnSpc>
                          <a:spcPct val="100000"/>
                        </a:lnSpc>
                        <a:spcBef>
                          <a:spcPts val="0"/>
                        </a:spcBef>
                        <a:spcAft>
                          <a:spcPts val="0"/>
                        </a:spcAft>
                        <a:buNone/>
                      </a:pPr>
                      <a:r>
                        <a:rPr lang="en-US" sz="1400" u="none" cap="none" strike="noStrike"/>
                        <a:t>Ctrl G</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None/>
                      </a:pPr>
                      <a:r>
                        <a:rPr lang="en-US" sz="1400" u="none" cap="none" strike="noStrike"/>
                        <a:t>Get Help</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133125">
                <a:tc>
                  <a:txBody>
                    <a:bodyPr/>
                    <a:lstStyle/>
                    <a:p>
                      <a:pPr indent="0" lvl="0" marL="0" marR="0" rtl="0" algn="l">
                        <a:lnSpc>
                          <a:spcPct val="100000"/>
                        </a:lnSpc>
                        <a:spcBef>
                          <a:spcPts val="0"/>
                        </a:spcBef>
                        <a:spcAft>
                          <a:spcPts val="0"/>
                        </a:spcAft>
                        <a:buNone/>
                      </a:pPr>
                      <a:r>
                        <a:rPr lang="en-US" sz="1400" u="none" cap="none" strike="noStrike"/>
                        <a:t>Ctrl X</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None/>
                      </a:pPr>
                      <a:r>
                        <a:rPr lang="en-US" sz="1400" u="none" cap="none" strike="noStrike"/>
                        <a:t>Exit</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133125">
                <a:tc>
                  <a:txBody>
                    <a:bodyPr/>
                    <a:lstStyle/>
                    <a:p>
                      <a:pPr indent="0" lvl="0" marL="0" marR="0" rtl="0" algn="l">
                        <a:lnSpc>
                          <a:spcPct val="100000"/>
                        </a:lnSpc>
                        <a:spcBef>
                          <a:spcPts val="0"/>
                        </a:spcBef>
                        <a:spcAft>
                          <a:spcPts val="0"/>
                        </a:spcAft>
                        <a:buNone/>
                      </a:pPr>
                      <a:r>
                        <a:rPr lang="en-US" sz="1400" u="none" cap="none" strike="noStrike"/>
                        <a:t>Ctrl O</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None/>
                      </a:pPr>
                      <a:r>
                        <a:rPr lang="en-US" sz="1400" u="none" cap="none" strike="noStrike"/>
                        <a:t>Write Out</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133125">
                <a:tc>
                  <a:txBody>
                    <a:bodyPr/>
                    <a:lstStyle/>
                    <a:p>
                      <a:pPr indent="0" lvl="0" marL="0" marR="0" rtl="0" algn="l">
                        <a:lnSpc>
                          <a:spcPct val="100000"/>
                        </a:lnSpc>
                        <a:spcBef>
                          <a:spcPts val="0"/>
                        </a:spcBef>
                        <a:spcAft>
                          <a:spcPts val="0"/>
                        </a:spcAft>
                        <a:buNone/>
                      </a:pPr>
                      <a:r>
                        <a:rPr lang="en-US" sz="1400" u="none" cap="none" strike="noStrike"/>
                        <a:t>Ctrl R</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None/>
                      </a:pPr>
                      <a:r>
                        <a:rPr lang="en-US" sz="1400" u="none" cap="none" strike="noStrike"/>
                        <a:t>Read File</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133125">
                <a:tc>
                  <a:txBody>
                    <a:bodyPr/>
                    <a:lstStyle/>
                    <a:p>
                      <a:pPr indent="0" lvl="0" marL="0" marR="0" rtl="0" algn="l">
                        <a:lnSpc>
                          <a:spcPct val="100000"/>
                        </a:lnSpc>
                        <a:spcBef>
                          <a:spcPts val="0"/>
                        </a:spcBef>
                        <a:spcAft>
                          <a:spcPts val="0"/>
                        </a:spcAft>
                        <a:buNone/>
                      </a:pPr>
                      <a:r>
                        <a:rPr lang="en-US" sz="1400" u="none" cap="none" strike="noStrike"/>
                        <a:t>Ctrl W</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None/>
                      </a:pPr>
                      <a:r>
                        <a:rPr lang="en-US" sz="1400" u="none" cap="none" strike="noStrike"/>
                        <a:t>Where Is</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133125">
                <a:tc>
                  <a:txBody>
                    <a:bodyPr/>
                    <a:lstStyle/>
                    <a:p>
                      <a:pPr indent="0" lvl="0" marL="0" marR="0" rtl="0" algn="l">
                        <a:lnSpc>
                          <a:spcPct val="100000"/>
                        </a:lnSpc>
                        <a:spcBef>
                          <a:spcPts val="0"/>
                        </a:spcBef>
                        <a:spcAft>
                          <a:spcPts val="0"/>
                        </a:spcAft>
                        <a:buNone/>
                      </a:pPr>
                      <a:r>
                        <a:rPr lang="en-US" sz="1400" u="none" cap="none" strike="noStrike"/>
                        <a:t>Ctrl \</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None/>
                      </a:pPr>
                      <a:r>
                        <a:rPr lang="en-US" sz="1400" u="none" cap="none" strike="noStrike"/>
                        <a:t>Replace</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133125">
                <a:tc>
                  <a:txBody>
                    <a:bodyPr/>
                    <a:lstStyle/>
                    <a:p>
                      <a:pPr indent="0" lvl="0" marL="0" marR="0" rtl="0" algn="l">
                        <a:lnSpc>
                          <a:spcPct val="100000"/>
                        </a:lnSpc>
                        <a:spcBef>
                          <a:spcPts val="0"/>
                        </a:spcBef>
                        <a:spcAft>
                          <a:spcPts val="0"/>
                        </a:spcAft>
                        <a:buNone/>
                      </a:pPr>
                      <a:r>
                        <a:rPr lang="en-US" sz="1400" u="none" cap="none" strike="noStrike"/>
                        <a:t>Ctrl K</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None/>
                      </a:pPr>
                      <a:r>
                        <a:rPr lang="en-US" sz="1400" u="none" cap="none" strike="noStrike"/>
                        <a:t>Cut Text</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133125">
                <a:tc>
                  <a:txBody>
                    <a:bodyPr/>
                    <a:lstStyle/>
                    <a:p>
                      <a:pPr indent="0" lvl="0" marL="0" marR="0" rtl="0" algn="l">
                        <a:lnSpc>
                          <a:spcPct val="100000"/>
                        </a:lnSpc>
                        <a:spcBef>
                          <a:spcPts val="0"/>
                        </a:spcBef>
                        <a:spcAft>
                          <a:spcPts val="0"/>
                        </a:spcAft>
                        <a:buNone/>
                      </a:pPr>
                      <a:r>
                        <a:rPr lang="en-US" sz="1400" u="none" cap="none" strike="noStrike"/>
                        <a:t>Ctrl U</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None/>
                      </a:pPr>
                      <a:r>
                        <a:rPr lang="en-US" sz="1400" u="none" cap="none" strike="noStrike"/>
                        <a:t>Uncut Text</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133125">
                <a:tc>
                  <a:txBody>
                    <a:bodyPr/>
                    <a:lstStyle/>
                    <a:p>
                      <a:pPr indent="0" lvl="0" marL="0" marR="0" rtl="0" algn="l">
                        <a:lnSpc>
                          <a:spcPct val="100000"/>
                        </a:lnSpc>
                        <a:spcBef>
                          <a:spcPts val="0"/>
                        </a:spcBef>
                        <a:spcAft>
                          <a:spcPts val="0"/>
                        </a:spcAft>
                        <a:buNone/>
                      </a:pPr>
                      <a:r>
                        <a:rPr lang="en-US" sz="1400" u="none" cap="none" strike="noStrike"/>
                        <a:t>Ctrl J</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None/>
                      </a:pPr>
                      <a:r>
                        <a:rPr lang="en-US" sz="1400" u="none" cap="none" strike="noStrike"/>
                        <a:t>Justify</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226325">
                <a:tc>
                  <a:txBody>
                    <a:bodyPr/>
                    <a:lstStyle/>
                    <a:p>
                      <a:pPr indent="0" lvl="0" marL="0" marR="0" rtl="0" algn="l">
                        <a:lnSpc>
                          <a:spcPct val="100000"/>
                        </a:lnSpc>
                        <a:spcBef>
                          <a:spcPts val="0"/>
                        </a:spcBef>
                        <a:spcAft>
                          <a:spcPts val="0"/>
                        </a:spcAft>
                        <a:buNone/>
                      </a:pPr>
                      <a:r>
                        <a:rPr lang="en-US" sz="1400" u="none" cap="none" strike="noStrike"/>
                        <a:t>Ctrl T</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None/>
                      </a:pPr>
                      <a:r>
                        <a:rPr lang="en-US" sz="1400" u="none" cap="none" strike="noStrike"/>
                        <a:t>To Spell</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133125">
                <a:tc>
                  <a:txBody>
                    <a:bodyPr/>
                    <a:lstStyle/>
                    <a:p>
                      <a:pPr indent="0" lvl="0" marL="0" marR="0" rtl="0" algn="l">
                        <a:lnSpc>
                          <a:spcPct val="100000"/>
                        </a:lnSpc>
                        <a:spcBef>
                          <a:spcPts val="0"/>
                        </a:spcBef>
                        <a:spcAft>
                          <a:spcPts val="0"/>
                        </a:spcAft>
                        <a:buNone/>
                      </a:pPr>
                      <a:r>
                        <a:rPr lang="en-US" sz="1400" u="none" cap="none" strike="noStrike"/>
                        <a:t>Ctrl C</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None/>
                      </a:pPr>
                      <a:r>
                        <a:rPr lang="en-US" sz="1400" u="none" cap="none" strike="noStrike"/>
                        <a:t>Cur Pos</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133125">
                <a:tc>
                  <a:txBody>
                    <a:bodyPr/>
                    <a:lstStyle/>
                    <a:p>
                      <a:pPr indent="0" lvl="0" marL="0" marR="0" rtl="0" algn="l">
                        <a:lnSpc>
                          <a:spcPct val="100000"/>
                        </a:lnSpc>
                        <a:spcBef>
                          <a:spcPts val="0"/>
                        </a:spcBef>
                        <a:spcAft>
                          <a:spcPts val="0"/>
                        </a:spcAft>
                        <a:buNone/>
                      </a:pPr>
                      <a:r>
                        <a:rPr lang="en-US" sz="1400" u="none" cap="none" strike="noStrike"/>
                        <a:t>Alt U</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None/>
                      </a:pPr>
                      <a:r>
                        <a:rPr lang="en-US" sz="1400" u="none" cap="none" strike="noStrike"/>
                        <a:t>Undo</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226325">
                <a:tc>
                  <a:txBody>
                    <a:bodyPr/>
                    <a:lstStyle/>
                    <a:p>
                      <a:pPr indent="0" lvl="0" marL="0" marR="0" rtl="0" algn="l">
                        <a:lnSpc>
                          <a:spcPct val="100000"/>
                        </a:lnSpc>
                        <a:spcBef>
                          <a:spcPts val="0"/>
                        </a:spcBef>
                        <a:spcAft>
                          <a:spcPts val="0"/>
                        </a:spcAft>
                        <a:buNone/>
                      </a:pPr>
                      <a:r>
                        <a:rPr lang="en-US" sz="1400" u="none" cap="none" strike="noStrike"/>
                        <a:t>Alt E</a:t>
                      </a:r>
                      <a:endParaRPr/>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0" marR="0" rtl="0" algn="l">
                        <a:lnSpc>
                          <a:spcPct val="100000"/>
                        </a:lnSpc>
                        <a:spcBef>
                          <a:spcPts val="0"/>
                        </a:spcBef>
                        <a:spcAft>
                          <a:spcPts val="0"/>
                        </a:spcAft>
                        <a:buNone/>
                      </a:pPr>
                      <a:r>
                        <a:rPr lang="en-US" sz="1400" u="none" cap="none" strike="noStrike"/>
                        <a:t>Redo</a:t>
                      </a:r>
                      <a:endParaRPr sz="1400" u="none" cap="none" strike="noStrike"/>
                    </a:p>
                  </a:txBody>
                  <a:tcPr marT="45725" marB="45725" marR="91450" marL="9145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74"/>
          <p:cNvSpPr txBox="1"/>
          <p:nvPr>
            <p:ph type="ctrTitle"/>
          </p:nvPr>
        </p:nvSpPr>
        <p:spPr>
          <a:xfrm>
            <a:off x="1010729" y="2137144"/>
            <a:ext cx="5230005" cy="78466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Files</a:t>
            </a:r>
            <a:endParaRPr>
              <a:solidFill>
                <a:srgbClr val="741B47"/>
              </a:solidFill>
            </a:endParaRPr>
          </a:p>
        </p:txBody>
      </p:sp>
      <p:sp>
        <p:nvSpPr>
          <p:cNvPr id="1977" name="Google Shape;1977;p74"/>
          <p:cNvSpPr txBox="1"/>
          <p:nvPr/>
        </p:nvSpPr>
        <p:spPr>
          <a:xfrm>
            <a:off x="-75925" y="1866900"/>
            <a:ext cx="8379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US" sz="3400">
                <a:solidFill>
                  <a:schemeClr val="lt1"/>
                </a:solidFill>
                <a:latin typeface="Barlow"/>
                <a:ea typeface="Barlow"/>
                <a:cs typeface="Barlow"/>
                <a:sym typeface="Barlow"/>
              </a:rPr>
              <a:t>4-</a:t>
            </a:r>
            <a:r>
              <a:rPr b="1" i="0" lang="en-US" sz="3400" u="none" cap="none" strike="noStrike">
                <a:solidFill>
                  <a:schemeClr val="lt1"/>
                </a:solidFill>
                <a:latin typeface="Barlow"/>
                <a:ea typeface="Barlow"/>
                <a:cs typeface="Barlow"/>
                <a:sym typeface="Barlow"/>
              </a:rPr>
              <a:t>1</a:t>
            </a:r>
            <a:endParaRPr b="1" i="0" sz="3400" u="none" cap="none" strike="noStrike">
              <a:solidFill>
                <a:schemeClr val="lt1"/>
              </a:solidFill>
              <a:latin typeface="Barlow"/>
              <a:ea typeface="Barlow"/>
              <a:cs typeface="Barlow"/>
              <a:sym typeface="Barlo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sp>
        <p:nvSpPr>
          <p:cNvPr id="1982" name="Google Shape;1982;p7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83" name="Google Shape;1983;p75"/>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Files</a:t>
            </a:r>
            <a:endParaRPr>
              <a:solidFill>
                <a:srgbClr val="741B47"/>
              </a:solidFill>
            </a:endParaRPr>
          </a:p>
        </p:txBody>
      </p:sp>
      <p:grpSp>
        <p:nvGrpSpPr>
          <p:cNvPr id="1984" name="Google Shape;1984;p75"/>
          <p:cNvGrpSpPr/>
          <p:nvPr/>
        </p:nvGrpSpPr>
        <p:grpSpPr>
          <a:xfrm>
            <a:off x="-4708802" y="-48947"/>
            <a:ext cx="12902350" cy="5654024"/>
            <a:chOff x="-4746877" y="-726919"/>
            <a:chExt cx="12902350" cy="5654024"/>
          </a:xfrm>
        </p:grpSpPr>
        <p:sp>
          <p:nvSpPr>
            <p:cNvPr id="1985" name="Google Shape;1985;p75"/>
            <p:cNvSpPr/>
            <p:nvPr/>
          </p:nvSpPr>
          <p:spPr>
            <a:xfrm>
              <a:off x="-4746877" y="-726919"/>
              <a:ext cx="5654024" cy="5654024"/>
            </a:xfrm>
            <a:prstGeom prst="blockArc">
              <a:avLst>
                <a:gd fmla="val 18900000" name="adj1"/>
                <a:gd fmla="val 2700000" name="adj2"/>
                <a:gd fmla="val 382" name="adj3"/>
              </a:avLst>
            </a:prstGeom>
            <a:no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5"/>
            <p:cNvSpPr/>
            <p:nvPr/>
          </p:nvSpPr>
          <p:spPr>
            <a:xfrm>
              <a:off x="583425" y="419882"/>
              <a:ext cx="7572048" cy="839765"/>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5"/>
            <p:cNvSpPr txBox="1"/>
            <p:nvPr/>
          </p:nvSpPr>
          <p:spPr>
            <a:xfrm>
              <a:off x="583425" y="419882"/>
              <a:ext cx="7572048" cy="839765"/>
            </a:xfrm>
            <a:prstGeom prst="rect">
              <a:avLst/>
            </a:prstGeom>
            <a:noFill/>
            <a:ln>
              <a:noFill/>
            </a:ln>
          </p:spPr>
          <p:txBody>
            <a:bodyPr anchorCtr="0" anchor="ctr" bIns="43175" lIns="666550" spcFirstLastPara="1" rIns="43175" wrap="square" tIns="43175">
              <a:noAutofit/>
            </a:bodyPr>
            <a:lstStyle/>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Arial"/>
                  <a:ea typeface="Arial"/>
                  <a:cs typeface="Arial"/>
                  <a:sym typeface="Arial"/>
                </a:rPr>
                <a:t>On a Linux system, everything is a file</a:t>
              </a:r>
              <a:r>
                <a:rPr lang="en-US" sz="1700">
                  <a:solidFill>
                    <a:schemeClr val="lt1"/>
                  </a:solidFill>
                </a:rPr>
                <a:t>.</a:t>
              </a:r>
              <a:endParaRPr b="0" i="0" sz="1700" u="none" cap="none" strike="noStrike">
                <a:solidFill>
                  <a:schemeClr val="lt1"/>
                </a:solidFill>
                <a:latin typeface="Arial"/>
                <a:ea typeface="Arial"/>
                <a:cs typeface="Arial"/>
                <a:sym typeface="Arial"/>
              </a:endParaRPr>
            </a:p>
          </p:txBody>
        </p:sp>
        <p:sp>
          <p:nvSpPr>
            <p:cNvPr id="1988" name="Google Shape;1988;p75"/>
            <p:cNvSpPr/>
            <p:nvPr/>
          </p:nvSpPr>
          <p:spPr>
            <a:xfrm>
              <a:off x="36338" y="315583"/>
              <a:ext cx="1049700" cy="10497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5"/>
            <p:cNvSpPr/>
            <p:nvPr/>
          </p:nvSpPr>
          <p:spPr>
            <a:xfrm>
              <a:off x="888679" y="1679531"/>
              <a:ext cx="7266794" cy="839765"/>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5"/>
            <p:cNvSpPr txBox="1"/>
            <p:nvPr/>
          </p:nvSpPr>
          <p:spPr>
            <a:xfrm>
              <a:off x="888679" y="1679531"/>
              <a:ext cx="7266794" cy="839765"/>
            </a:xfrm>
            <a:prstGeom prst="rect">
              <a:avLst/>
            </a:prstGeom>
            <a:noFill/>
            <a:ln>
              <a:noFill/>
            </a:ln>
          </p:spPr>
          <p:txBody>
            <a:bodyPr anchorCtr="0" anchor="ctr" bIns="43175" lIns="666550" spcFirstLastPara="1" rIns="43175" wrap="square" tIns="43175">
              <a:noAutofit/>
            </a:bodyPr>
            <a:lstStyle/>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Arial"/>
                  <a:ea typeface="Arial"/>
                  <a:cs typeface="Arial"/>
                  <a:sym typeface="Arial"/>
                </a:rPr>
                <a:t>A Linux system makes no difference between a file and a directory, since a directory is just a file containing names of other files.</a:t>
              </a:r>
              <a:endParaRPr b="0" i="0" sz="1700" u="none" cap="none" strike="noStrike">
                <a:solidFill>
                  <a:schemeClr val="lt1"/>
                </a:solidFill>
                <a:latin typeface="Arial"/>
                <a:ea typeface="Arial"/>
                <a:cs typeface="Arial"/>
                <a:sym typeface="Arial"/>
              </a:endParaRPr>
            </a:p>
          </p:txBody>
        </p:sp>
        <p:sp>
          <p:nvSpPr>
            <p:cNvPr id="1991" name="Google Shape;1991;p75"/>
            <p:cNvSpPr/>
            <p:nvPr/>
          </p:nvSpPr>
          <p:spPr>
            <a:xfrm>
              <a:off x="341593" y="1575232"/>
              <a:ext cx="1049707" cy="1049707"/>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5"/>
            <p:cNvSpPr/>
            <p:nvPr/>
          </p:nvSpPr>
          <p:spPr>
            <a:xfrm>
              <a:off x="583425" y="2939179"/>
              <a:ext cx="7572048" cy="839765"/>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5"/>
            <p:cNvSpPr txBox="1"/>
            <p:nvPr/>
          </p:nvSpPr>
          <p:spPr>
            <a:xfrm>
              <a:off x="431025" y="2939178"/>
              <a:ext cx="7695000" cy="839700"/>
            </a:xfrm>
            <a:prstGeom prst="rect">
              <a:avLst/>
            </a:prstGeom>
            <a:noFill/>
            <a:ln>
              <a:noFill/>
            </a:ln>
          </p:spPr>
          <p:txBody>
            <a:bodyPr anchorCtr="0" anchor="ctr" bIns="43175" lIns="666550" spcFirstLastPara="1" rIns="43175" wrap="square" tIns="43175">
              <a:noAutofit/>
            </a:bodyPr>
            <a:lstStyle/>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Arial"/>
                  <a:ea typeface="Arial"/>
                  <a:cs typeface="Arial"/>
                  <a:sym typeface="Arial"/>
                </a:rPr>
                <a:t>The tree of the file system starts at the trunk or slash, indicated by a forward slash (/). This directory, containing all underlying directories and files, is also called the root directory or “the root” of the file system.</a:t>
              </a:r>
              <a:endParaRPr b="0" i="0" sz="1700" u="none" cap="none" strike="noStrike">
                <a:solidFill>
                  <a:schemeClr val="lt1"/>
                </a:solidFill>
                <a:latin typeface="Arial"/>
                <a:ea typeface="Arial"/>
                <a:cs typeface="Arial"/>
                <a:sym typeface="Arial"/>
              </a:endParaRPr>
            </a:p>
          </p:txBody>
        </p:sp>
        <p:sp>
          <p:nvSpPr>
            <p:cNvPr id="1994" name="Google Shape;1994;p75"/>
            <p:cNvSpPr/>
            <p:nvPr/>
          </p:nvSpPr>
          <p:spPr>
            <a:xfrm>
              <a:off x="36338" y="2834880"/>
              <a:ext cx="1049707" cy="1049707"/>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sp>
        <p:nvSpPr>
          <p:cNvPr id="1999" name="Google Shape;1999;p76"/>
          <p:cNvSpPr txBox="1"/>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en-US" sz="4800" u="none" cap="none" strike="noStrike">
                <a:solidFill>
                  <a:srgbClr val="741B47"/>
                </a:solidFill>
                <a:latin typeface="Raleway SemiBold"/>
                <a:ea typeface="Raleway SemiBold"/>
                <a:cs typeface="Raleway SemiBold"/>
                <a:sym typeface="Raleway SemiBold"/>
              </a:rPr>
              <a:t>ROOT Directory ( / )</a:t>
            </a:r>
            <a:endParaRPr b="0" i="0" sz="1400" u="none" cap="none" strike="noStrike">
              <a:solidFill>
                <a:srgbClr val="000000"/>
              </a:solidFill>
              <a:latin typeface="Arial"/>
              <a:ea typeface="Arial"/>
              <a:cs typeface="Arial"/>
              <a:sym typeface="Arial"/>
            </a:endParaRPr>
          </a:p>
        </p:txBody>
      </p:sp>
      <p:pic>
        <p:nvPicPr>
          <p:cNvPr id="2000" name="Google Shape;2000;p76"/>
          <p:cNvPicPr preferRelativeResize="0"/>
          <p:nvPr/>
        </p:nvPicPr>
        <p:blipFill rotWithShape="1">
          <a:blip r:embed="rId3">
            <a:alphaModFix/>
          </a:blip>
          <a:srcRect b="0" l="0" r="0" t="0"/>
          <a:stretch/>
        </p:blipFill>
        <p:spPr>
          <a:xfrm>
            <a:off x="795475" y="857000"/>
            <a:ext cx="7377475" cy="3513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77"/>
          <p:cNvSpPr txBox="1"/>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en-US" sz="4800" u="none" cap="none" strike="noStrike">
                <a:solidFill>
                  <a:srgbClr val="741B47"/>
                </a:solidFill>
                <a:latin typeface="Raleway SemiBold"/>
                <a:ea typeface="Raleway SemiBold"/>
                <a:cs typeface="Raleway SemiBold"/>
                <a:sym typeface="Raleway SemiBold"/>
              </a:rPr>
              <a:t>ROOT Directory ( / )</a:t>
            </a:r>
            <a:endParaRPr b="0" i="0" sz="1400" u="none" cap="none" strike="noStrike">
              <a:solidFill>
                <a:srgbClr val="000000"/>
              </a:solidFill>
              <a:latin typeface="Arial"/>
              <a:ea typeface="Arial"/>
              <a:cs typeface="Arial"/>
              <a:sym typeface="Arial"/>
            </a:endParaRPr>
          </a:p>
        </p:txBody>
      </p:sp>
      <p:sp>
        <p:nvSpPr>
          <p:cNvPr id="2006" name="Google Shape;2006;p77"/>
          <p:cNvSpPr txBox="1"/>
          <p:nvPr/>
        </p:nvSpPr>
        <p:spPr>
          <a:xfrm>
            <a:off x="71525" y="759250"/>
            <a:ext cx="8752200" cy="39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E0E0E0"/>
                </a:highlight>
                <a:latin typeface="Courier New"/>
                <a:ea typeface="Courier New"/>
                <a:cs typeface="Courier New"/>
                <a:sym typeface="Courier New"/>
              </a:rPr>
              <a:t>/bin       Essential command binaries</a:t>
            </a:r>
            <a:endParaRPr b="0" i="0" sz="1800" u="none" cap="none" strike="noStrike">
              <a:solidFill>
                <a:srgbClr val="000000"/>
              </a:solidFill>
              <a:highlight>
                <a:srgbClr val="E0E0E0"/>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E0E0E0"/>
                </a:highlight>
                <a:latin typeface="Courier New"/>
                <a:ea typeface="Courier New"/>
                <a:cs typeface="Courier New"/>
                <a:sym typeface="Courier New"/>
              </a:rPr>
              <a:t>/boot      Static files of the boot loader</a:t>
            </a:r>
            <a:endParaRPr b="0" i="0" sz="1800" u="none" cap="none" strike="noStrike">
              <a:solidFill>
                <a:srgbClr val="000000"/>
              </a:solidFill>
              <a:highlight>
                <a:srgbClr val="E0E0E0"/>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E0E0E0"/>
                </a:highlight>
                <a:latin typeface="Courier New"/>
                <a:ea typeface="Courier New"/>
                <a:cs typeface="Courier New"/>
                <a:sym typeface="Courier New"/>
              </a:rPr>
              <a:t>/dev       Device files</a:t>
            </a:r>
            <a:endParaRPr b="0" i="0" sz="1800" u="none" cap="none" strike="noStrike">
              <a:solidFill>
                <a:srgbClr val="000000"/>
              </a:solidFill>
              <a:highlight>
                <a:srgbClr val="E0E0E0"/>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E0E0E0"/>
                </a:highlight>
                <a:latin typeface="Courier New"/>
                <a:ea typeface="Courier New"/>
                <a:cs typeface="Courier New"/>
                <a:sym typeface="Courier New"/>
              </a:rPr>
              <a:t>/etc       Host-specific system configuration</a:t>
            </a:r>
            <a:endParaRPr b="0" i="0" sz="1800" u="none" cap="none" strike="noStrike">
              <a:solidFill>
                <a:srgbClr val="000000"/>
              </a:solidFill>
              <a:highlight>
                <a:srgbClr val="E0E0E0"/>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E0E0E0"/>
                </a:highlight>
                <a:latin typeface="Courier New"/>
                <a:ea typeface="Courier New"/>
                <a:cs typeface="Courier New"/>
                <a:sym typeface="Courier New"/>
              </a:rPr>
              <a:t>/home      Users’ home directories</a:t>
            </a:r>
            <a:endParaRPr b="0" i="0" sz="1800" u="none" cap="none" strike="noStrike">
              <a:solidFill>
                <a:srgbClr val="000000"/>
              </a:solidFill>
              <a:highlight>
                <a:srgbClr val="E0E0E0"/>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E0E0E0"/>
                </a:highlight>
                <a:latin typeface="Courier New"/>
                <a:ea typeface="Courier New"/>
                <a:cs typeface="Courier New"/>
                <a:sym typeface="Courier New"/>
              </a:rPr>
              <a:t>/lib       Essential shared libraries and kernel modules</a:t>
            </a:r>
            <a:endParaRPr b="0" i="0" sz="1800" u="none" cap="none" strike="noStrike">
              <a:solidFill>
                <a:srgbClr val="000000"/>
              </a:solidFill>
              <a:highlight>
                <a:srgbClr val="E0E0E0"/>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E0E0E0"/>
                </a:highlight>
                <a:latin typeface="Courier New"/>
                <a:ea typeface="Courier New"/>
                <a:cs typeface="Courier New"/>
                <a:sym typeface="Courier New"/>
              </a:rPr>
              <a:t>/media     Mount point for removable media</a:t>
            </a:r>
            <a:endParaRPr b="0" i="0" sz="1800" u="none" cap="none" strike="noStrike">
              <a:solidFill>
                <a:srgbClr val="000000"/>
              </a:solidFill>
              <a:highlight>
                <a:srgbClr val="E0E0E0"/>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E0E0E0"/>
                </a:highlight>
                <a:latin typeface="Courier New"/>
                <a:ea typeface="Courier New"/>
                <a:cs typeface="Courier New"/>
                <a:sym typeface="Courier New"/>
              </a:rPr>
              <a:t>/mnt       Mount point for mounting a filesystem temporarily</a:t>
            </a:r>
            <a:endParaRPr b="0" i="0" sz="1800" u="none" cap="none" strike="noStrike">
              <a:solidFill>
                <a:srgbClr val="000000"/>
              </a:solidFill>
              <a:highlight>
                <a:srgbClr val="E0E0E0"/>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E0E0E0"/>
                </a:highlight>
                <a:latin typeface="Courier New"/>
                <a:ea typeface="Courier New"/>
                <a:cs typeface="Courier New"/>
                <a:sym typeface="Courier New"/>
              </a:rPr>
              <a:t>/opt       Add-on application software packages</a:t>
            </a:r>
            <a:endParaRPr b="0" i="0" sz="1800" u="none" cap="none" strike="noStrike">
              <a:solidFill>
                <a:srgbClr val="000000"/>
              </a:solidFill>
              <a:highlight>
                <a:srgbClr val="E0E0E0"/>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E0E0E0"/>
                </a:highlight>
                <a:latin typeface="Courier New"/>
                <a:ea typeface="Courier New"/>
                <a:cs typeface="Courier New"/>
                <a:sym typeface="Courier New"/>
              </a:rPr>
              <a:t>/sbin      Essential system binaries</a:t>
            </a:r>
            <a:endParaRPr b="0" i="0" sz="1800" u="none" cap="none" strike="noStrike">
              <a:solidFill>
                <a:srgbClr val="000000"/>
              </a:solidFill>
              <a:highlight>
                <a:srgbClr val="E0E0E0"/>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E0E0E0"/>
                </a:highlight>
                <a:latin typeface="Courier New"/>
                <a:ea typeface="Courier New"/>
                <a:cs typeface="Courier New"/>
                <a:sym typeface="Courier New"/>
              </a:rPr>
              <a:t>/srv       Data for services provided by this system</a:t>
            </a:r>
            <a:endParaRPr b="0" i="0" sz="1800" u="none" cap="none" strike="noStrike">
              <a:solidFill>
                <a:srgbClr val="000000"/>
              </a:solidFill>
              <a:highlight>
                <a:srgbClr val="E0E0E0"/>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E0E0E0"/>
                </a:highlight>
                <a:latin typeface="Courier New"/>
                <a:ea typeface="Courier New"/>
                <a:cs typeface="Courier New"/>
                <a:sym typeface="Courier New"/>
              </a:rPr>
              <a:t>/tmp       Temporary files</a:t>
            </a:r>
            <a:endParaRPr b="0" i="0" sz="1800" u="none" cap="none" strike="noStrike">
              <a:solidFill>
                <a:srgbClr val="000000"/>
              </a:solidFill>
              <a:highlight>
                <a:srgbClr val="E0E0E0"/>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E0E0E0"/>
                </a:highlight>
                <a:latin typeface="Courier New"/>
                <a:ea typeface="Courier New"/>
                <a:cs typeface="Courier New"/>
                <a:sym typeface="Courier New"/>
              </a:rPr>
              <a:t>/usr       Secondary hierarchy</a:t>
            </a:r>
            <a:endParaRPr b="0" i="0" sz="1800" u="none" cap="none" strike="noStrike">
              <a:solidFill>
                <a:srgbClr val="000000"/>
              </a:solidFill>
              <a:highlight>
                <a:srgbClr val="E0E0E0"/>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highlight>
                  <a:srgbClr val="E0E0E0"/>
                </a:highlight>
                <a:latin typeface="Courier New"/>
                <a:ea typeface="Courier New"/>
                <a:cs typeface="Courier New"/>
                <a:sym typeface="Courier New"/>
              </a:rPr>
              <a:t>/var       Variable data</a:t>
            </a:r>
            <a:endParaRPr b="0" i="0" sz="1800" u="none" cap="none" strike="noStrike">
              <a:solidFill>
                <a:srgbClr val="000000"/>
              </a:solidFill>
              <a:highlight>
                <a:srgbClr val="E0E0E0"/>
              </a:highlight>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7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12" name="Google Shape;2012;p78"/>
          <p:cNvSpPr txBox="1"/>
          <p:nvPr>
            <p:ph type="title"/>
          </p:nvPr>
        </p:nvSpPr>
        <p:spPr>
          <a:xfrm>
            <a:off x="5080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Files</a:t>
            </a:r>
            <a:endParaRPr>
              <a:solidFill>
                <a:srgbClr val="741B47"/>
              </a:solidFill>
            </a:endParaRPr>
          </a:p>
        </p:txBody>
      </p:sp>
      <p:graphicFrame>
        <p:nvGraphicFramePr>
          <p:cNvPr id="2013" name="Google Shape;2013;p78"/>
          <p:cNvGraphicFramePr/>
          <p:nvPr/>
        </p:nvGraphicFramePr>
        <p:xfrm>
          <a:off x="524540" y="1088390"/>
          <a:ext cx="3000000" cy="3000000"/>
        </p:xfrm>
        <a:graphic>
          <a:graphicData uri="http://schemas.openxmlformats.org/drawingml/2006/table">
            <a:tbl>
              <a:tblPr bandRow="1" firstRow="1">
                <a:gradFill>
                  <a:gsLst>
                    <a:gs pos="0">
                      <a:srgbClr val="AC83FF"/>
                    </a:gs>
                    <a:gs pos="35000">
                      <a:srgbClr val="C5A7FF"/>
                    </a:gs>
                    <a:gs pos="100000">
                      <a:srgbClr val="E6D8FF"/>
                    </a:gs>
                  </a:gsLst>
                  <a:lin ang="16200000" scaled="0"/>
                </a:gradFill>
                <a:tableStyleId>{FC53E47B-B6AE-4C34-A6F5-0C112156F72B}</a:tableStyleId>
              </a:tblPr>
              <a:tblGrid>
                <a:gridCol w="2273600"/>
                <a:gridCol w="2273600"/>
              </a:tblGrid>
              <a:tr h="370850">
                <a:tc>
                  <a:txBody>
                    <a:bodyPr/>
                    <a:lstStyle/>
                    <a:p>
                      <a:pPr indent="0" lvl="0" marL="0" marR="0" rtl="0" algn="ctr">
                        <a:lnSpc>
                          <a:spcPct val="100000"/>
                        </a:lnSpc>
                        <a:spcBef>
                          <a:spcPts val="0"/>
                        </a:spcBef>
                        <a:spcAft>
                          <a:spcPts val="0"/>
                        </a:spcAft>
                        <a:buNone/>
                      </a:pPr>
                      <a:r>
                        <a:rPr lang="en-US" sz="1400" u="none" cap="none" strike="noStrike"/>
                        <a:t>Symbol</a:t>
                      </a:r>
                      <a:endParaRPr/>
                    </a:p>
                  </a:txBody>
                  <a:tcPr marT="45725" marB="45725" marR="91450" marL="91450" anchor="b"/>
                </a:tc>
                <a:tc>
                  <a:txBody>
                    <a:bodyPr/>
                    <a:lstStyle/>
                    <a:p>
                      <a:pPr indent="0" lvl="0" marL="0" marR="0" rtl="0" algn="ctr">
                        <a:lnSpc>
                          <a:spcPct val="100000"/>
                        </a:lnSpc>
                        <a:spcBef>
                          <a:spcPts val="0"/>
                        </a:spcBef>
                        <a:spcAft>
                          <a:spcPts val="0"/>
                        </a:spcAft>
                        <a:buNone/>
                      </a:pPr>
                      <a:r>
                        <a:rPr lang="en-US" sz="1400" u="none" cap="none" strike="noStrike"/>
                        <a:t>Meaning</a:t>
                      </a:r>
                      <a:endParaRPr/>
                    </a:p>
                  </a:txBody>
                  <a:tcPr marT="45725" marB="45725" marR="91450" marL="91450" anchor="b"/>
                </a:tc>
              </a:tr>
              <a:tr h="370850">
                <a:tc>
                  <a:txBody>
                    <a:bodyPr/>
                    <a:lstStyle/>
                    <a:p>
                      <a:pPr indent="0" lvl="0" marL="0" marR="0" rtl="0" algn="ctr">
                        <a:lnSpc>
                          <a:spcPct val="100000"/>
                        </a:lnSpc>
                        <a:spcBef>
                          <a:spcPts val="0"/>
                        </a:spcBef>
                        <a:spcAft>
                          <a:spcPts val="0"/>
                        </a:spcAft>
                        <a:buNone/>
                      </a:pPr>
                      <a:r>
                        <a:rPr lang="en-US" sz="1400" u="none" cap="none" strike="noStrike"/>
                        <a:t>-</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Regular file</a:t>
                      </a:r>
                      <a:endParaRPr/>
                    </a:p>
                  </a:txBody>
                  <a:tcPr marT="45725" marB="45725" marR="91450" marL="91450"/>
                </a:tc>
              </a:tr>
              <a:tr h="370850">
                <a:tc>
                  <a:txBody>
                    <a:bodyPr/>
                    <a:lstStyle/>
                    <a:p>
                      <a:pPr indent="0" lvl="0" marL="0" marR="0" rtl="0" algn="ctr">
                        <a:lnSpc>
                          <a:spcPct val="100000"/>
                        </a:lnSpc>
                        <a:spcBef>
                          <a:spcPts val="0"/>
                        </a:spcBef>
                        <a:spcAft>
                          <a:spcPts val="0"/>
                        </a:spcAft>
                        <a:buNone/>
                      </a:pPr>
                      <a:r>
                        <a:rPr lang="en-US" sz="1400" u="none" cap="none" strike="noStrike"/>
                        <a:t>d</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Directory</a:t>
                      </a:r>
                      <a:endParaRPr/>
                    </a:p>
                  </a:txBody>
                  <a:tcPr marT="45725" marB="45725" marR="91450" marL="91450"/>
                </a:tc>
              </a:tr>
              <a:tr h="370850">
                <a:tc>
                  <a:txBody>
                    <a:bodyPr/>
                    <a:lstStyle/>
                    <a:p>
                      <a:pPr indent="0" lvl="0" marL="0" marR="0" rtl="0" algn="ctr">
                        <a:lnSpc>
                          <a:spcPct val="100000"/>
                        </a:lnSpc>
                        <a:spcBef>
                          <a:spcPts val="0"/>
                        </a:spcBef>
                        <a:spcAft>
                          <a:spcPts val="0"/>
                        </a:spcAft>
                        <a:buNone/>
                      </a:pPr>
                      <a:r>
                        <a:rPr lang="en-US" sz="1400" u="none" cap="none" strike="noStrike"/>
                        <a:t>l</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Link</a:t>
                      </a:r>
                      <a:endParaRPr/>
                    </a:p>
                  </a:txBody>
                  <a:tcPr marT="45725" marB="45725" marR="91450" marL="91450"/>
                </a:tc>
              </a:tr>
              <a:tr h="370850">
                <a:tc>
                  <a:txBody>
                    <a:bodyPr/>
                    <a:lstStyle/>
                    <a:p>
                      <a:pPr indent="0" lvl="0" marL="0" marR="0" rtl="0" algn="ctr">
                        <a:lnSpc>
                          <a:spcPct val="100000"/>
                        </a:lnSpc>
                        <a:spcBef>
                          <a:spcPts val="0"/>
                        </a:spcBef>
                        <a:spcAft>
                          <a:spcPts val="0"/>
                        </a:spcAft>
                        <a:buNone/>
                      </a:pPr>
                      <a:r>
                        <a:rPr lang="en-US" sz="1400" u="none" cap="none" strike="noStrike"/>
                        <a:t>c</a:t>
                      </a:r>
                      <a:endParaRPr/>
                    </a:p>
                  </a:txBody>
                  <a:tcPr marT="45725" marB="45725" marR="91450" marL="91450"/>
                </a:tc>
                <a:tc>
                  <a:txBody>
                    <a:bodyPr/>
                    <a:lstStyle/>
                    <a:p>
                      <a:pPr indent="0" lvl="0" marL="0" marR="0" rtl="0" algn="l">
                        <a:lnSpc>
                          <a:spcPct val="100000"/>
                        </a:lnSpc>
                        <a:spcBef>
                          <a:spcPts val="0"/>
                        </a:spcBef>
                        <a:spcAft>
                          <a:spcPts val="0"/>
                        </a:spcAft>
                        <a:buNone/>
                      </a:pPr>
                      <a:r>
                        <a:rPr lang="en-US"/>
                        <a:t>Character Device</a:t>
                      </a:r>
                      <a:r>
                        <a:rPr lang="en-US" sz="1400" u="none" cap="none" strike="noStrike"/>
                        <a:t> </a:t>
                      </a:r>
                      <a:r>
                        <a:rPr lang="en-US"/>
                        <a:t>F</a:t>
                      </a:r>
                      <a:r>
                        <a:rPr lang="en-US" sz="1400" u="none" cap="none" strike="noStrike"/>
                        <a:t>ile</a:t>
                      </a:r>
                      <a:endParaRPr/>
                    </a:p>
                  </a:txBody>
                  <a:tcPr marT="45725" marB="45725" marR="91450" marL="91450"/>
                </a:tc>
              </a:tr>
              <a:tr h="370850">
                <a:tc>
                  <a:txBody>
                    <a:bodyPr/>
                    <a:lstStyle/>
                    <a:p>
                      <a:pPr indent="0" lvl="0" marL="0" marR="0" rtl="0" algn="ctr">
                        <a:lnSpc>
                          <a:spcPct val="100000"/>
                        </a:lnSpc>
                        <a:spcBef>
                          <a:spcPts val="0"/>
                        </a:spcBef>
                        <a:spcAft>
                          <a:spcPts val="0"/>
                        </a:spcAft>
                        <a:buNone/>
                      </a:pPr>
                      <a:r>
                        <a:rPr lang="en-US" sz="1400" u="none" cap="none" strike="noStrike"/>
                        <a:t>s</a:t>
                      </a:r>
                      <a:endParaRPr/>
                    </a:p>
                  </a:txBody>
                  <a:tcPr marT="45725" marB="45725" marR="91450" marL="91450"/>
                </a:tc>
                <a:tc>
                  <a:txBody>
                    <a:bodyPr/>
                    <a:lstStyle/>
                    <a:p>
                      <a:pPr indent="0" lvl="0" marL="0" marR="0" rtl="0" algn="l">
                        <a:lnSpc>
                          <a:spcPct val="100000"/>
                        </a:lnSpc>
                        <a:spcBef>
                          <a:spcPts val="0"/>
                        </a:spcBef>
                        <a:spcAft>
                          <a:spcPts val="0"/>
                        </a:spcAft>
                        <a:buNone/>
                      </a:pPr>
                      <a:r>
                        <a:rPr lang="en-US"/>
                        <a:t>S</a:t>
                      </a:r>
                      <a:r>
                        <a:rPr lang="en-US" sz="1400" u="none" cap="none" strike="noStrike"/>
                        <a:t>ocket File</a:t>
                      </a:r>
                      <a:endParaRPr/>
                    </a:p>
                  </a:txBody>
                  <a:tcPr marT="45725" marB="45725" marR="91450" marL="91450"/>
                </a:tc>
              </a:tr>
              <a:tr h="370850">
                <a:tc>
                  <a:txBody>
                    <a:bodyPr/>
                    <a:lstStyle/>
                    <a:p>
                      <a:pPr indent="0" lvl="0" marL="0" marR="0" rtl="0" algn="ctr">
                        <a:lnSpc>
                          <a:spcPct val="100000"/>
                        </a:lnSpc>
                        <a:spcBef>
                          <a:spcPts val="0"/>
                        </a:spcBef>
                        <a:spcAft>
                          <a:spcPts val="0"/>
                        </a:spcAft>
                        <a:buNone/>
                      </a:pPr>
                      <a:r>
                        <a:rPr lang="en-US" sz="1400" u="none" cap="none" strike="noStrike"/>
                        <a:t>p</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Named </a:t>
                      </a:r>
                      <a:r>
                        <a:rPr lang="en-US"/>
                        <a:t>P</a:t>
                      </a:r>
                      <a:r>
                        <a:rPr lang="en-US" sz="1400" u="none" cap="none" strike="noStrike"/>
                        <a:t>ipe</a:t>
                      </a:r>
                      <a:endParaRPr/>
                    </a:p>
                  </a:txBody>
                  <a:tcPr marT="45725" marB="45725" marR="91450" marL="91450"/>
                </a:tc>
              </a:tr>
              <a:tr h="370850">
                <a:tc>
                  <a:txBody>
                    <a:bodyPr/>
                    <a:lstStyle/>
                    <a:p>
                      <a:pPr indent="0" lvl="0" marL="0" marR="0" rtl="0" algn="ctr">
                        <a:lnSpc>
                          <a:spcPct val="100000"/>
                        </a:lnSpc>
                        <a:spcBef>
                          <a:spcPts val="0"/>
                        </a:spcBef>
                        <a:spcAft>
                          <a:spcPts val="0"/>
                        </a:spcAft>
                        <a:buNone/>
                      </a:pPr>
                      <a:r>
                        <a:rPr lang="en-US" sz="1400" u="none" cap="none" strike="noStrike"/>
                        <a:t>b</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Block </a:t>
                      </a:r>
                      <a:r>
                        <a:rPr lang="en-US"/>
                        <a:t>D</a:t>
                      </a:r>
                      <a:r>
                        <a:rPr lang="en-US" sz="1400" u="none" cap="none" strike="noStrike"/>
                        <a:t>evice</a:t>
                      </a:r>
                      <a:endParaRPr/>
                    </a:p>
                  </a:txBody>
                  <a:tcPr marT="45725" marB="45725" marR="91450" marL="91450"/>
                </a:tc>
              </a:tr>
            </a:tbl>
          </a:graphicData>
        </a:graphic>
      </p:graphicFrame>
      <p:pic>
        <p:nvPicPr>
          <p:cNvPr id="2014" name="Google Shape;2014;p78"/>
          <p:cNvPicPr preferRelativeResize="0"/>
          <p:nvPr/>
        </p:nvPicPr>
        <p:blipFill rotWithShape="1">
          <a:blip r:embed="rId3">
            <a:alphaModFix/>
          </a:blip>
          <a:srcRect b="0" l="0" r="0" t="0"/>
          <a:stretch/>
        </p:blipFill>
        <p:spPr>
          <a:xfrm>
            <a:off x="5140675" y="1833449"/>
            <a:ext cx="3736800" cy="15654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p79"/>
          <p:cNvSpPr txBox="1"/>
          <p:nvPr>
            <p:ph type="ctrTitle"/>
          </p:nvPr>
        </p:nvSpPr>
        <p:spPr>
          <a:xfrm>
            <a:off x="1010724" y="2137150"/>
            <a:ext cx="7233300" cy="7848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Viewing file properties</a:t>
            </a:r>
            <a:endParaRPr>
              <a:solidFill>
                <a:srgbClr val="741B47"/>
              </a:solidFill>
            </a:endParaRPr>
          </a:p>
        </p:txBody>
      </p:sp>
      <p:sp>
        <p:nvSpPr>
          <p:cNvPr id="2020" name="Google Shape;2020;p79"/>
          <p:cNvSpPr txBox="1"/>
          <p:nvPr/>
        </p:nvSpPr>
        <p:spPr>
          <a:xfrm>
            <a:off x="-75925" y="1866900"/>
            <a:ext cx="8379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US" sz="3000">
                <a:solidFill>
                  <a:schemeClr val="lt1"/>
                </a:solidFill>
                <a:latin typeface="Barlow"/>
                <a:ea typeface="Barlow"/>
                <a:cs typeface="Barlow"/>
                <a:sym typeface="Barlow"/>
              </a:rPr>
              <a:t>4</a:t>
            </a:r>
            <a:r>
              <a:rPr b="1" lang="en-US" sz="3000">
                <a:solidFill>
                  <a:schemeClr val="lt1"/>
                </a:solidFill>
                <a:latin typeface="Barlow"/>
                <a:ea typeface="Barlow"/>
                <a:cs typeface="Barlow"/>
                <a:sym typeface="Barlow"/>
              </a:rPr>
              <a:t>-2</a:t>
            </a:r>
            <a:endParaRPr b="1" i="0" sz="3000" u="none" cap="none" strike="noStrike">
              <a:solidFill>
                <a:schemeClr val="lt1"/>
              </a:solidFill>
              <a:latin typeface="Barlow"/>
              <a:ea typeface="Barlow"/>
              <a:cs typeface="Barlow"/>
              <a:sym typeface="Barlo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3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32" name="Google Shape;732;p35"/>
          <p:cNvSpPr txBox="1"/>
          <p:nvPr/>
        </p:nvSpPr>
        <p:spPr>
          <a:xfrm>
            <a:off x="431800" y="173800"/>
            <a:ext cx="7698600" cy="4080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en-US" sz="3000">
                <a:solidFill>
                  <a:srgbClr val="741B47"/>
                </a:solidFill>
                <a:latin typeface="Raleway Medium"/>
                <a:ea typeface="Raleway Medium"/>
                <a:cs typeface="Raleway Medium"/>
                <a:sym typeface="Raleway Medium"/>
              </a:rPr>
              <a:t>C</a:t>
            </a:r>
            <a:r>
              <a:rPr b="0" i="0" lang="en-US" sz="3000" u="none" cap="none" strike="noStrike">
                <a:solidFill>
                  <a:srgbClr val="741B47"/>
                </a:solidFill>
                <a:latin typeface="Raleway Medium"/>
                <a:ea typeface="Raleway Medium"/>
                <a:cs typeface="Raleway Medium"/>
                <a:sym typeface="Raleway Medium"/>
              </a:rPr>
              <a:t>omponents of Linux</a:t>
            </a:r>
            <a:endParaRPr b="0" i="0" sz="3000" u="none" cap="none" strike="noStrike">
              <a:solidFill>
                <a:srgbClr val="741B47"/>
              </a:solidFill>
              <a:latin typeface="Raleway Medium"/>
              <a:ea typeface="Raleway Medium"/>
              <a:cs typeface="Raleway Medium"/>
              <a:sym typeface="Raleway Medium"/>
            </a:endParaRPr>
          </a:p>
        </p:txBody>
      </p:sp>
      <p:pic>
        <p:nvPicPr>
          <p:cNvPr id="733" name="Google Shape;733;p35"/>
          <p:cNvPicPr preferRelativeResize="0"/>
          <p:nvPr/>
        </p:nvPicPr>
        <p:blipFill>
          <a:blip r:embed="rId3">
            <a:alphaModFix/>
          </a:blip>
          <a:stretch>
            <a:fillRect/>
          </a:stretch>
        </p:blipFill>
        <p:spPr>
          <a:xfrm>
            <a:off x="2491225" y="622400"/>
            <a:ext cx="4256900" cy="4256900"/>
          </a:xfrm>
          <a:prstGeom prst="rect">
            <a:avLst/>
          </a:prstGeom>
          <a:noFill/>
          <a:ln>
            <a:noFill/>
          </a:ln>
        </p:spPr>
      </p:pic>
      <p:sp>
        <p:nvSpPr>
          <p:cNvPr id="734" name="Google Shape;734;p35"/>
          <p:cNvSpPr txBox="1"/>
          <p:nvPr/>
        </p:nvSpPr>
        <p:spPr>
          <a:xfrm>
            <a:off x="1162050" y="2457450"/>
            <a:ext cx="685800" cy="415500"/>
          </a:xfrm>
          <a:prstGeom prst="rect">
            <a:avLst/>
          </a:prstGeom>
          <a:solidFill>
            <a:srgbClr val="741B4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FFFFFF"/>
                </a:solidFill>
                <a:latin typeface="Barlow"/>
                <a:ea typeface="Barlow"/>
                <a:cs typeface="Barlow"/>
                <a:sym typeface="Barlow"/>
              </a:rPr>
              <a:t>USER</a:t>
            </a:r>
            <a:endParaRPr b="1" sz="1800">
              <a:solidFill>
                <a:srgbClr val="FFFFFF"/>
              </a:solidFill>
              <a:latin typeface="Barlow"/>
              <a:ea typeface="Barlow"/>
              <a:cs typeface="Barlow"/>
              <a:sym typeface="Barlow"/>
            </a:endParaRPr>
          </a:p>
        </p:txBody>
      </p:sp>
      <p:sp>
        <p:nvSpPr>
          <p:cNvPr id="735" name="Google Shape;735;p35"/>
          <p:cNvSpPr txBox="1"/>
          <p:nvPr/>
        </p:nvSpPr>
        <p:spPr>
          <a:xfrm>
            <a:off x="7562850" y="2457450"/>
            <a:ext cx="685800" cy="415500"/>
          </a:xfrm>
          <a:prstGeom prst="rect">
            <a:avLst/>
          </a:prstGeom>
          <a:solidFill>
            <a:srgbClr val="741B4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FFFFFF"/>
                </a:solidFill>
                <a:latin typeface="Barlow"/>
                <a:ea typeface="Barlow"/>
                <a:cs typeface="Barlow"/>
                <a:sym typeface="Barlow"/>
              </a:rPr>
              <a:t>USER</a:t>
            </a:r>
            <a:endParaRPr b="1" sz="1800">
              <a:solidFill>
                <a:srgbClr val="FFFFFF"/>
              </a:solidFill>
              <a:latin typeface="Barlow"/>
              <a:ea typeface="Barlow"/>
              <a:cs typeface="Barlow"/>
              <a:sym typeface="Barlow"/>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8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26" name="Google Shape;2026;p80"/>
          <p:cNvSpPr txBox="1"/>
          <p:nvPr>
            <p:ph type="title"/>
          </p:nvPr>
        </p:nvSpPr>
        <p:spPr>
          <a:xfrm>
            <a:off x="431799" y="173800"/>
            <a:ext cx="6702647"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Viewing file properties</a:t>
            </a:r>
            <a:endParaRPr>
              <a:solidFill>
                <a:srgbClr val="741B47"/>
              </a:solidFill>
            </a:endParaRPr>
          </a:p>
        </p:txBody>
      </p:sp>
      <p:graphicFrame>
        <p:nvGraphicFramePr>
          <p:cNvPr id="2027" name="Google Shape;2027;p80"/>
          <p:cNvGraphicFramePr/>
          <p:nvPr/>
        </p:nvGraphicFramePr>
        <p:xfrm>
          <a:off x="676470" y="1622437"/>
          <a:ext cx="3000000" cy="3000000"/>
        </p:xfrm>
        <a:graphic>
          <a:graphicData uri="http://schemas.openxmlformats.org/drawingml/2006/table">
            <a:tbl>
              <a:tblPr bandRow="1" firstRow="1">
                <a:noFill/>
                <a:tableStyleId>{FC53E47B-B6AE-4C34-A6F5-0C112156F72B}</a:tableStyleId>
              </a:tblPr>
              <a:tblGrid>
                <a:gridCol w="2197625"/>
                <a:gridCol w="2197625"/>
              </a:tblGrid>
              <a:tr h="339850">
                <a:tc>
                  <a:txBody>
                    <a:bodyPr/>
                    <a:lstStyle/>
                    <a:p>
                      <a:pPr indent="0" lvl="0" marL="0" marR="0" rtl="0" algn="ctr">
                        <a:lnSpc>
                          <a:spcPct val="100000"/>
                        </a:lnSpc>
                        <a:spcBef>
                          <a:spcPts val="0"/>
                        </a:spcBef>
                        <a:spcAft>
                          <a:spcPts val="0"/>
                        </a:spcAft>
                        <a:buNone/>
                      </a:pPr>
                      <a:r>
                        <a:rPr lang="en-US" sz="1400" u="none" cap="none" strike="noStrike"/>
                        <a:t>Color</a:t>
                      </a:r>
                      <a:endParaRPr sz="1400" u="none" cap="none" strike="noStrike"/>
                    </a:p>
                  </a:txBody>
                  <a:tcPr marT="45725" marB="45725" marR="91450" marL="91450" anchor="b"/>
                </a:tc>
                <a:tc>
                  <a:txBody>
                    <a:bodyPr/>
                    <a:lstStyle/>
                    <a:p>
                      <a:pPr indent="0" lvl="0" marL="0" marR="0" rtl="0" algn="ctr">
                        <a:lnSpc>
                          <a:spcPct val="100000"/>
                        </a:lnSpc>
                        <a:spcBef>
                          <a:spcPts val="0"/>
                        </a:spcBef>
                        <a:spcAft>
                          <a:spcPts val="0"/>
                        </a:spcAft>
                        <a:buNone/>
                      </a:pPr>
                      <a:r>
                        <a:rPr lang="en-US" sz="1400" u="none" cap="none" strike="noStrike"/>
                        <a:t>Meaning</a:t>
                      </a:r>
                      <a:endParaRPr/>
                    </a:p>
                  </a:txBody>
                  <a:tcPr marT="45725" marB="45725" marR="91450" marL="91450" anchor="b"/>
                </a:tc>
              </a:tr>
              <a:tr h="339850">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Blue</a:t>
                      </a:r>
                      <a:endParaRPr/>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directories</a:t>
                      </a:r>
                      <a:endParaRPr/>
                    </a:p>
                  </a:txBody>
                  <a:tcPr marT="45725" marB="45725" marR="91450" marL="91450"/>
                </a:tc>
              </a:tr>
              <a:tr h="339850">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Red</a:t>
                      </a:r>
                      <a:endParaRPr/>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compressed archives</a:t>
                      </a:r>
                      <a:endParaRPr sz="1400" u="none" cap="none" strike="noStrike"/>
                    </a:p>
                  </a:txBody>
                  <a:tcPr marT="45725" marB="45725" marR="91450" marL="91450"/>
                </a:tc>
              </a:tr>
              <a:tr h="339850">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White</a:t>
                      </a:r>
                      <a:endParaRPr/>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text files</a:t>
                      </a:r>
                      <a:endParaRPr sz="1400" u="none" cap="none" strike="noStrike"/>
                    </a:p>
                  </a:txBody>
                  <a:tcPr marT="45725" marB="45725" marR="91450" marL="91450"/>
                </a:tc>
              </a:tr>
              <a:tr h="339850">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Pink</a:t>
                      </a:r>
                      <a:endParaRPr/>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images</a:t>
                      </a:r>
                      <a:endParaRPr sz="1400" u="none" cap="none" strike="noStrike"/>
                    </a:p>
                  </a:txBody>
                  <a:tcPr marT="45725" marB="45725" marR="91450" marL="91450"/>
                </a:tc>
              </a:tr>
              <a:tr h="339850">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Cyan</a:t>
                      </a:r>
                      <a:endParaRPr b="0" i="0" sz="1400" u="none" cap="none" strike="noStrike">
                        <a:solidFill>
                          <a:schemeClr val="dk1"/>
                        </a:solidFill>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links</a:t>
                      </a:r>
                      <a:endParaRPr sz="1400" u="none" cap="none" strike="noStrike"/>
                    </a:p>
                  </a:txBody>
                  <a:tcPr marT="45725" marB="45725" marR="91450" marL="91450"/>
                </a:tc>
              </a:tr>
              <a:tr h="339850">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Yellow</a:t>
                      </a:r>
                      <a:endParaRPr/>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Devices</a:t>
                      </a:r>
                      <a:endParaRPr sz="1400" u="none" cap="none" strike="noStrike"/>
                    </a:p>
                  </a:txBody>
                  <a:tcPr marT="45725" marB="45725" marR="91450" marL="91450"/>
                </a:tc>
              </a:tr>
              <a:tr h="339850">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Green</a:t>
                      </a:r>
                      <a:endParaRPr/>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Executables</a:t>
                      </a:r>
                      <a:endParaRPr sz="1400" u="none" cap="none" strike="noStrike"/>
                    </a:p>
                  </a:txBody>
                  <a:tcPr marT="45725" marB="45725" marR="91450" marL="91450"/>
                </a:tc>
              </a:tr>
              <a:tr h="339850">
                <a:tc>
                  <a:txBody>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flashing red</a:t>
                      </a:r>
                      <a:endParaRPr/>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broken links</a:t>
                      </a:r>
                      <a:endParaRPr sz="1400" u="none" cap="none" strike="noStrike"/>
                    </a:p>
                  </a:txBody>
                  <a:tcPr marT="45725" marB="45725" marR="91450" marL="91450"/>
                </a:tc>
              </a:tr>
            </a:tbl>
          </a:graphicData>
        </a:graphic>
      </p:graphicFrame>
      <p:pic>
        <p:nvPicPr>
          <p:cNvPr id="2028" name="Google Shape;2028;p80"/>
          <p:cNvPicPr preferRelativeResize="0"/>
          <p:nvPr/>
        </p:nvPicPr>
        <p:blipFill rotWithShape="1">
          <a:blip r:embed="rId3">
            <a:alphaModFix/>
          </a:blip>
          <a:srcRect b="0" l="0" r="0" t="0"/>
          <a:stretch/>
        </p:blipFill>
        <p:spPr>
          <a:xfrm>
            <a:off x="5340635" y="2697176"/>
            <a:ext cx="3393613" cy="964350"/>
          </a:xfrm>
          <a:prstGeom prst="rect">
            <a:avLst/>
          </a:prstGeom>
          <a:noFill/>
          <a:ln>
            <a:noFill/>
          </a:ln>
        </p:spPr>
      </p:pic>
      <p:grpSp>
        <p:nvGrpSpPr>
          <p:cNvPr id="2029" name="Google Shape;2029;p80"/>
          <p:cNvGrpSpPr/>
          <p:nvPr/>
        </p:nvGrpSpPr>
        <p:grpSpPr>
          <a:xfrm>
            <a:off x="-295943" y="859556"/>
            <a:ext cx="8920674" cy="756591"/>
            <a:chOff x="188235" y="1514783"/>
            <a:chExt cx="8094300" cy="470308"/>
          </a:xfrm>
        </p:grpSpPr>
        <p:sp>
          <p:nvSpPr>
            <p:cNvPr id="2030" name="Google Shape;2030;p80"/>
            <p:cNvSpPr/>
            <p:nvPr/>
          </p:nvSpPr>
          <p:spPr>
            <a:xfrm rot="5400000">
              <a:off x="608847" y="1552087"/>
              <a:ext cx="470308" cy="3957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80"/>
            <p:cNvSpPr txBox="1"/>
            <p:nvPr/>
          </p:nvSpPr>
          <p:spPr>
            <a:xfrm>
              <a:off x="646188" y="1712616"/>
              <a:ext cx="395700"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ls</a:t>
              </a:r>
              <a:endParaRPr b="0" i="0" sz="1100" u="none" cap="none" strike="noStrike">
                <a:solidFill>
                  <a:schemeClr val="lt1"/>
                </a:solidFill>
                <a:latin typeface="Arial"/>
                <a:ea typeface="Arial"/>
                <a:cs typeface="Arial"/>
                <a:sym typeface="Arial"/>
              </a:endParaRPr>
            </a:p>
          </p:txBody>
        </p:sp>
        <p:sp>
          <p:nvSpPr>
            <p:cNvPr id="2032" name="Google Shape;2032;p80"/>
            <p:cNvSpPr/>
            <p:nvPr/>
          </p:nvSpPr>
          <p:spPr>
            <a:xfrm rot="5400000">
              <a:off x="4443931" y="-1887217"/>
              <a:ext cx="367500" cy="7171500"/>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80"/>
            <p:cNvSpPr txBox="1"/>
            <p:nvPr/>
          </p:nvSpPr>
          <p:spPr>
            <a:xfrm>
              <a:off x="188235" y="1552137"/>
              <a:ext cx="8094300"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On most Linux versions ls is aliased to color-ls by default. This feature allows to see the file type without using any options to ls. </a:t>
              </a:r>
              <a:endParaRPr b="0" i="0" sz="1700" u="none" cap="none" strike="noStrike">
                <a:solidFill>
                  <a:schemeClr val="lt1"/>
                </a:solidFill>
                <a:latin typeface="Arial"/>
                <a:ea typeface="Arial"/>
                <a:cs typeface="Arial"/>
                <a:sym typeface="Aria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81"/>
          <p:cNvSpPr txBox="1"/>
          <p:nvPr>
            <p:ph type="ctrTitle"/>
          </p:nvPr>
        </p:nvSpPr>
        <p:spPr>
          <a:xfrm>
            <a:off x="1010725" y="2137150"/>
            <a:ext cx="8242800" cy="7848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Working with File Contents</a:t>
            </a:r>
            <a:endParaRPr>
              <a:solidFill>
                <a:srgbClr val="741B47"/>
              </a:solidFill>
            </a:endParaRPr>
          </a:p>
        </p:txBody>
      </p:sp>
      <p:sp>
        <p:nvSpPr>
          <p:cNvPr id="2039" name="Google Shape;2039;p81"/>
          <p:cNvSpPr txBox="1"/>
          <p:nvPr/>
        </p:nvSpPr>
        <p:spPr>
          <a:xfrm>
            <a:off x="-75925" y="1866900"/>
            <a:ext cx="8379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US" sz="3000">
                <a:solidFill>
                  <a:schemeClr val="lt1"/>
                </a:solidFill>
                <a:latin typeface="Barlow"/>
                <a:ea typeface="Barlow"/>
                <a:cs typeface="Barlow"/>
                <a:sym typeface="Barlow"/>
              </a:rPr>
              <a:t>4</a:t>
            </a:r>
            <a:r>
              <a:rPr b="1" lang="en-US" sz="3000">
                <a:solidFill>
                  <a:schemeClr val="lt1"/>
                </a:solidFill>
                <a:latin typeface="Barlow"/>
                <a:ea typeface="Barlow"/>
                <a:cs typeface="Barlow"/>
                <a:sym typeface="Barlow"/>
              </a:rPr>
              <a:t>-3</a:t>
            </a:r>
            <a:endParaRPr b="1" i="0" sz="3000" u="none" cap="none" strike="noStrike">
              <a:solidFill>
                <a:schemeClr val="lt1"/>
              </a:solidFill>
              <a:latin typeface="Barlow"/>
              <a:ea typeface="Barlow"/>
              <a:cs typeface="Barlow"/>
              <a:sym typeface="Barlo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82"/>
          <p:cNvSpPr txBox="1"/>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0" i="0" lang="en-US" sz="4800" u="none" cap="none" strike="noStrike">
                <a:solidFill>
                  <a:srgbClr val="741B47"/>
                </a:solidFill>
                <a:latin typeface="Raleway SemiBold"/>
                <a:ea typeface="Raleway SemiBold"/>
                <a:cs typeface="Raleway SemiBold"/>
                <a:sym typeface="Raleway SemiBold"/>
              </a:rPr>
              <a:t>Working with File Contents</a:t>
            </a:r>
            <a:endParaRPr b="0" i="0" sz="4800" u="none" cap="none" strike="noStrike">
              <a:solidFill>
                <a:srgbClr val="741B47"/>
              </a:solidFill>
              <a:latin typeface="Raleway SemiBold"/>
              <a:ea typeface="Raleway SemiBold"/>
              <a:cs typeface="Raleway SemiBold"/>
              <a:sym typeface="Raleway SemiBold"/>
            </a:endParaRPr>
          </a:p>
        </p:txBody>
      </p:sp>
      <p:grpSp>
        <p:nvGrpSpPr>
          <p:cNvPr id="2045" name="Google Shape;2045;p82"/>
          <p:cNvGrpSpPr/>
          <p:nvPr/>
        </p:nvGrpSpPr>
        <p:grpSpPr>
          <a:xfrm>
            <a:off x="546702" y="854458"/>
            <a:ext cx="7567279" cy="565200"/>
            <a:chOff x="646152" y="1514783"/>
            <a:chExt cx="7567279" cy="565200"/>
          </a:xfrm>
        </p:grpSpPr>
        <p:sp>
          <p:nvSpPr>
            <p:cNvPr id="2046" name="Google Shape;2046;p82"/>
            <p:cNvSpPr/>
            <p:nvPr/>
          </p:nvSpPr>
          <p:spPr>
            <a:xfrm rot="5400000">
              <a:off x="561402" y="1599533"/>
              <a:ext cx="565200" cy="3957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82"/>
            <p:cNvSpPr txBox="1"/>
            <p:nvPr/>
          </p:nvSpPr>
          <p:spPr>
            <a:xfrm>
              <a:off x="646188" y="1712616"/>
              <a:ext cx="395700"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head</a:t>
              </a:r>
              <a:endParaRPr b="0" i="0" sz="1100" u="none" cap="none" strike="noStrike">
                <a:solidFill>
                  <a:schemeClr val="lt1"/>
                </a:solidFill>
                <a:latin typeface="Arial"/>
                <a:ea typeface="Arial"/>
                <a:cs typeface="Arial"/>
                <a:sym typeface="Arial"/>
              </a:endParaRPr>
            </a:p>
          </p:txBody>
        </p:sp>
        <p:sp>
          <p:nvSpPr>
            <p:cNvPr id="2048" name="Google Shape;2048;p82"/>
            <p:cNvSpPr/>
            <p:nvPr/>
          </p:nvSpPr>
          <p:spPr>
            <a:xfrm rot="5400000">
              <a:off x="4443931" y="-1887217"/>
              <a:ext cx="367500" cy="7171500"/>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82"/>
            <p:cNvSpPr txBox="1"/>
            <p:nvPr/>
          </p:nvSpPr>
          <p:spPr>
            <a:xfrm>
              <a:off x="1041852" y="1532718"/>
              <a:ext cx="7153500"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 output the first ten lines of a file.</a:t>
              </a:r>
              <a:endParaRPr b="0" i="0" sz="1700" u="none" cap="none" strike="noStrike">
                <a:solidFill>
                  <a:schemeClr val="lt1"/>
                </a:solidFill>
                <a:latin typeface="Arial"/>
                <a:ea typeface="Arial"/>
                <a:cs typeface="Arial"/>
                <a:sym typeface="Arial"/>
              </a:endParaRPr>
            </a:p>
          </p:txBody>
        </p:sp>
      </p:grpSp>
      <p:pic>
        <p:nvPicPr>
          <p:cNvPr id="2050" name="Google Shape;2050;p82"/>
          <p:cNvPicPr preferRelativeResize="0"/>
          <p:nvPr/>
        </p:nvPicPr>
        <p:blipFill rotWithShape="1">
          <a:blip r:embed="rId3">
            <a:alphaModFix/>
          </a:blip>
          <a:srcRect b="0" l="0" r="0" t="0"/>
          <a:stretch/>
        </p:blipFill>
        <p:spPr>
          <a:xfrm>
            <a:off x="1715735" y="1679324"/>
            <a:ext cx="5229200" cy="2639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83"/>
          <p:cNvSpPr txBox="1"/>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0" i="0" lang="en-US" sz="4800" u="none" cap="none" strike="noStrike">
                <a:solidFill>
                  <a:srgbClr val="741B47"/>
                </a:solidFill>
                <a:latin typeface="Raleway SemiBold"/>
                <a:ea typeface="Raleway SemiBold"/>
                <a:cs typeface="Raleway SemiBold"/>
                <a:sym typeface="Raleway SemiBold"/>
              </a:rPr>
              <a:t>Working with File Contents</a:t>
            </a:r>
            <a:endParaRPr b="0" i="0" sz="4800" u="none" cap="none" strike="noStrike">
              <a:solidFill>
                <a:srgbClr val="741B47"/>
              </a:solidFill>
              <a:latin typeface="Raleway SemiBold"/>
              <a:ea typeface="Raleway SemiBold"/>
              <a:cs typeface="Raleway SemiBold"/>
              <a:sym typeface="Raleway SemiBold"/>
            </a:endParaRPr>
          </a:p>
        </p:txBody>
      </p:sp>
      <p:grpSp>
        <p:nvGrpSpPr>
          <p:cNvPr id="2056" name="Google Shape;2056;p83"/>
          <p:cNvGrpSpPr/>
          <p:nvPr/>
        </p:nvGrpSpPr>
        <p:grpSpPr>
          <a:xfrm>
            <a:off x="546698" y="854457"/>
            <a:ext cx="7567283" cy="708529"/>
            <a:chOff x="646148" y="1514782"/>
            <a:chExt cx="7567283" cy="708529"/>
          </a:xfrm>
        </p:grpSpPr>
        <p:sp>
          <p:nvSpPr>
            <p:cNvPr id="2057" name="Google Shape;2057;p83"/>
            <p:cNvSpPr/>
            <p:nvPr/>
          </p:nvSpPr>
          <p:spPr>
            <a:xfrm rot="5400000">
              <a:off x="613956" y="1546974"/>
              <a:ext cx="708529" cy="644145"/>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83"/>
            <p:cNvSpPr txBox="1"/>
            <p:nvPr/>
          </p:nvSpPr>
          <p:spPr>
            <a:xfrm>
              <a:off x="646187" y="1808646"/>
              <a:ext cx="626029" cy="1798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head -n</a:t>
              </a:r>
              <a:endParaRPr b="0" i="0" sz="1100" u="none" cap="none" strike="noStrike">
                <a:solidFill>
                  <a:schemeClr val="lt1"/>
                </a:solidFill>
                <a:latin typeface="Arial"/>
                <a:ea typeface="Arial"/>
                <a:cs typeface="Arial"/>
                <a:sym typeface="Arial"/>
              </a:endParaRPr>
            </a:p>
          </p:txBody>
        </p:sp>
        <p:sp>
          <p:nvSpPr>
            <p:cNvPr id="2059" name="Google Shape;2059;p83"/>
            <p:cNvSpPr/>
            <p:nvPr/>
          </p:nvSpPr>
          <p:spPr>
            <a:xfrm rot="5400000">
              <a:off x="4568114" y="-1763034"/>
              <a:ext cx="367500" cy="6923134"/>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83"/>
            <p:cNvSpPr txBox="1"/>
            <p:nvPr/>
          </p:nvSpPr>
          <p:spPr>
            <a:xfrm>
              <a:off x="1129468" y="1532718"/>
              <a:ext cx="7065883" cy="403822"/>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 output the first n lines of a file.</a:t>
              </a:r>
              <a:endParaRPr b="0" i="0" sz="1700" u="none" cap="none" strike="noStrike">
                <a:solidFill>
                  <a:schemeClr val="lt1"/>
                </a:solidFill>
                <a:latin typeface="Arial"/>
                <a:ea typeface="Arial"/>
                <a:cs typeface="Arial"/>
                <a:sym typeface="Arial"/>
              </a:endParaRPr>
            </a:p>
          </p:txBody>
        </p:sp>
      </p:grpSp>
      <p:pic>
        <p:nvPicPr>
          <p:cNvPr id="2061" name="Google Shape;2061;p83"/>
          <p:cNvPicPr preferRelativeResize="0"/>
          <p:nvPr/>
        </p:nvPicPr>
        <p:blipFill rotWithShape="1">
          <a:blip r:embed="rId3">
            <a:alphaModFix/>
          </a:blip>
          <a:srcRect b="0" l="0" r="0" t="0"/>
          <a:stretch/>
        </p:blipFill>
        <p:spPr>
          <a:xfrm>
            <a:off x="1686475" y="1898300"/>
            <a:ext cx="5507275" cy="1645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p84"/>
          <p:cNvSpPr txBox="1"/>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0" i="0" lang="en-US" sz="4800" u="none" cap="none" strike="noStrike">
                <a:solidFill>
                  <a:srgbClr val="741B47"/>
                </a:solidFill>
                <a:latin typeface="Raleway SemiBold"/>
                <a:ea typeface="Raleway SemiBold"/>
                <a:cs typeface="Raleway SemiBold"/>
                <a:sym typeface="Raleway SemiBold"/>
              </a:rPr>
              <a:t>Working with File Contents</a:t>
            </a:r>
            <a:endParaRPr b="0" i="0" sz="4800" u="none" cap="none" strike="noStrike">
              <a:solidFill>
                <a:srgbClr val="741B47"/>
              </a:solidFill>
              <a:latin typeface="Raleway SemiBold"/>
              <a:ea typeface="Raleway SemiBold"/>
              <a:cs typeface="Raleway SemiBold"/>
              <a:sym typeface="Raleway SemiBold"/>
            </a:endParaRPr>
          </a:p>
        </p:txBody>
      </p:sp>
      <p:grpSp>
        <p:nvGrpSpPr>
          <p:cNvPr id="2067" name="Google Shape;2067;p84"/>
          <p:cNvGrpSpPr/>
          <p:nvPr/>
        </p:nvGrpSpPr>
        <p:grpSpPr>
          <a:xfrm>
            <a:off x="546702" y="854458"/>
            <a:ext cx="7567279" cy="565200"/>
            <a:chOff x="646152" y="1514783"/>
            <a:chExt cx="7567279" cy="565200"/>
          </a:xfrm>
        </p:grpSpPr>
        <p:sp>
          <p:nvSpPr>
            <p:cNvPr id="2068" name="Google Shape;2068;p84"/>
            <p:cNvSpPr/>
            <p:nvPr/>
          </p:nvSpPr>
          <p:spPr>
            <a:xfrm rot="5400000">
              <a:off x="561402" y="1599533"/>
              <a:ext cx="565200" cy="3957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84"/>
            <p:cNvSpPr txBox="1"/>
            <p:nvPr/>
          </p:nvSpPr>
          <p:spPr>
            <a:xfrm>
              <a:off x="646188" y="1712616"/>
              <a:ext cx="395700"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tail</a:t>
              </a:r>
              <a:endParaRPr b="0" i="0" sz="1100" u="none" cap="none" strike="noStrike">
                <a:solidFill>
                  <a:schemeClr val="lt1"/>
                </a:solidFill>
                <a:latin typeface="Arial"/>
                <a:ea typeface="Arial"/>
                <a:cs typeface="Arial"/>
                <a:sym typeface="Arial"/>
              </a:endParaRPr>
            </a:p>
          </p:txBody>
        </p:sp>
        <p:sp>
          <p:nvSpPr>
            <p:cNvPr id="2070" name="Google Shape;2070;p84"/>
            <p:cNvSpPr/>
            <p:nvPr/>
          </p:nvSpPr>
          <p:spPr>
            <a:xfrm rot="5400000">
              <a:off x="4443931" y="-1887217"/>
              <a:ext cx="367500" cy="7171500"/>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84"/>
            <p:cNvSpPr txBox="1"/>
            <p:nvPr/>
          </p:nvSpPr>
          <p:spPr>
            <a:xfrm>
              <a:off x="1041852" y="1532718"/>
              <a:ext cx="7153500"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 output the last ten lines of a file.</a:t>
              </a:r>
              <a:endParaRPr b="0" i="0" sz="1700" u="none" cap="none" strike="noStrike">
                <a:solidFill>
                  <a:schemeClr val="lt1"/>
                </a:solidFill>
                <a:latin typeface="Arial"/>
                <a:ea typeface="Arial"/>
                <a:cs typeface="Arial"/>
                <a:sym typeface="Arial"/>
              </a:endParaRPr>
            </a:p>
          </p:txBody>
        </p:sp>
      </p:grpSp>
      <p:pic>
        <p:nvPicPr>
          <p:cNvPr id="2072" name="Google Shape;2072;p84"/>
          <p:cNvPicPr preferRelativeResize="0"/>
          <p:nvPr/>
        </p:nvPicPr>
        <p:blipFill rotWithShape="1">
          <a:blip r:embed="rId3">
            <a:alphaModFix/>
          </a:blip>
          <a:srcRect b="0" l="0" r="0" t="0"/>
          <a:stretch/>
        </p:blipFill>
        <p:spPr>
          <a:xfrm>
            <a:off x="1722637" y="1727125"/>
            <a:ext cx="5635626" cy="19971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85"/>
          <p:cNvSpPr txBox="1"/>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0" i="0" lang="en-US" sz="4800" u="none" cap="none" strike="noStrike">
                <a:solidFill>
                  <a:srgbClr val="741B47"/>
                </a:solidFill>
                <a:latin typeface="Raleway SemiBold"/>
                <a:ea typeface="Raleway SemiBold"/>
                <a:cs typeface="Raleway SemiBold"/>
                <a:sym typeface="Raleway SemiBold"/>
              </a:rPr>
              <a:t>Working with File Contents</a:t>
            </a:r>
            <a:endParaRPr b="0" i="0" sz="4800" u="none" cap="none" strike="noStrike">
              <a:solidFill>
                <a:srgbClr val="741B47"/>
              </a:solidFill>
              <a:latin typeface="Raleway SemiBold"/>
              <a:ea typeface="Raleway SemiBold"/>
              <a:cs typeface="Raleway SemiBold"/>
              <a:sym typeface="Raleway SemiBold"/>
            </a:endParaRPr>
          </a:p>
        </p:txBody>
      </p:sp>
      <p:grpSp>
        <p:nvGrpSpPr>
          <p:cNvPr id="2078" name="Google Shape;2078;p85"/>
          <p:cNvGrpSpPr/>
          <p:nvPr/>
        </p:nvGrpSpPr>
        <p:grpSpPr>
          <a:xfrm>
            <a:off x="546698" y="854457"/>
            <a:ext cx="7567283" cy="708529"/>
            <a:chOff x="646148" y="1514782"/>
            <a:chExt cx="7567283" cy="708529"/>
          </a:xfrm>
        </p:grpSpPr>
        <p:sp>
          <p:nvSpPr>
            <p:cNvPr id="2079" name="Google Shape;2079;p85"/>
            <p:cNvSpPr/>
            <p:nvPr/>
          </p:nvSpPr>
          <p:spPr>
            <a:xfrm rot="5400000">
              <a:off x="613956" y="1546974"/>
              <a:ext cx="708529" cy="644145"/>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85"/>
            <p:cNvSpPr txBox="1"/>
            <p:nvPr/>
          </p:nvSpPr>
          <p:spPr>
            <a:xfrm>
              <a:off x="646187" y="1808646"/>
              <a:ext cx="626029" cy="1798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tail -n</a:t>
              </a:r>
              <a:endParaRPr b="0" i="0" sz="1100" u="none" cap="none" strike="noStrike">
                <a:solidFill>
                  <a:schemeClr val="lt1"/>
                </a:solidFill>
                <a:latin typeface="Arial"/>
                <a:ea typeface="Arial"/>
                <a:cs typeface="Arial"/>
                <a:sym typeface="Arial"/>
              </a:endParaRPr>
            </a:p>
          </p:txBody>
        </p:sp>
        <p:sp>
          <p:nvSpPr>
            <p:cNvPr id="2081" name="Google Shape;2081;p85"/>
            <p:cNvSpPr/>
            <p:nvPr/>
          </p:nvSpPr>
          <p:spPr>
            <a:xfrm rot="5400000">
              <a:off x="4568114" y="-1763034"/>
              <a:ext cx="367500" cy="6923134"/>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85"/>
            <p:cNvSpPr txBox="1"/>
            <p:nvPr/>
          </p:nvSpPr>
          <p:spPr>
            <a:xfrm>
              <a:off x="1129468" y="1532718"/>
              <a:ext cx="7065883" cy="403822"/>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 output the last n lines of a file.</a:t>
              </a:r>
              <a:endParaRPr b="0" i="0" sz="1700" u="none" cap="none" strike="noStrike">
                <a:solidFill>
                  <a:schemeClr val="lt1"/>
                </a:solidFill>
                <a:latin typeface="Arial"/>
                <a:ea typeface="Arial"/>
                <a:cs typeface="Arial"/>
                <a:sym typeface="Arial"/>
              </a:endParaRPr>
            </a:p>
          </p:txBody>
        </p:sp>
      </p:grpSp>
      <p:pic>
        <p:nvPicPr>
          <p:cNvPr id="2083" name="Google Shape;2083;p85"/>
          <p:cNvPicPr preferRelativeResize="0"/>
          <p:nvPr/>
        </p:nvPicPr>
        <p:blipFill rotWithShape="1">
          <a:blip r:embed="rId3">
            <a:alphaModFix/>
          </a:blip>
          <a:srcRect b="0" l="0" r="0" t="0"/>
          <a:stretch/>
        </p:blipFill>
        <p:spPr>
          <a:xfrm>
            <a:off x="1490200" y="2021550"/>
            <a:ext cx="5868149" cy="12959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7" name="Shape 2087"/>
        <p:cNvGrpSpPr/>
        <p:nvPr/>
      </p:nvGrpSpPr>
      <p:grpSpPr>
        <a:xfrm>
          <a:off x="0" y="0"/>
          <a:ext cx="0" cy="0"/>
          <a:chOff x="0" y="0"/>
          <a:chExt cx="0" cy="0"/>
        </a:xfrm>
      </p:grpSpPr>
      <p:sp>
        <p:nvSpPr>
          <p:cNvPr id="2088" name="Google Shape;2088;p86"/>
          <p:cNvSpPr txBox="1"/>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0" i="0" lang="en-US" sz="4800" u="none" cap="none" strike="noStrike">
                <a:solidFill>
                  <a:srgbClr val="741B47"/>
                </a:solidFill>
                <a:latin typeface="Raleway SemiBold"/>
                <a:ea typeface="Raleway SemiBold"/>
                <a:cs typeface="Raleway SemiBold"/>
                <a:sym typeface="Raleway SemiBold"/>
              </a:rPr>
              <a:t>Working with File Contents</a:t>
            </a:r>
            <a:endParaRPr b="0" i="0" sz="4800" u="none" cap="none" strike="noStrike">
              <a:solidFill>
                <a:srgbClr val="741B47"/>
              </a:solidFill>
              <a:latin typeface="Raleway SemiBold"/>
              <a:ea typeface="Raleway SemiBold"/>
              <a:cs typeface="Raleway SemiBold"/>
              <a:sym typeface="Raleway SemiBold"/>
            </a:endParaRPr>
          </a:p>
        </p:txBody>
      </p:sp>
      <p:grpSp>
        <p:nvGrpSpPr>
          <p:cNvPr id="2089" name="Google Shape;2089;p86"/>
          <p:cNvGrpSpPr/>
          <p:nvPr/>
        </p:nvGrpSpPr>
        <p:grpSpPr>
          <a:xfrm>
            <a:off x="546702" y="854458"/>
            <a:ext cx="7567279" cy="565200"/>
            <a:chOff x="646152" y="1514783"/>
            <a:chExt cx="7567279" cy="565200"/>
          </a:xfrm>
        </p:grpSpPr>
        <p:sp>
          <p:nvSpPr>
            <p:cNvPr id="2090" name="Google Shape;2090;p86"/>
            <p:cNvSpPr/>
            <p:nvPr/>
          </p:nvSpPr>
          <p:spPr>
            <a:xfrm rot="5400000">
              <a:off x="561402" y="1599533"/>
              <a:ext cx="565200" cy="3957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86"/>
            <p:cNvSpPr txBox="1"/>
            <p:nvPr/>
          </p:nvSpPr>
          <p:spPr>
            <a:xfrm>
              <a:off x="646188" y="1712616"/>
              <a:ext cx="395700"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cat</a:t>
              </a:r>
              <a:endParaRPr b="0" i="0" sz="1100" u="none" cap="none" strike="noStrike">
                <a:solidFill>
                  <a:schemeClr val="lt1"/>
                </a:solidFill>
                <a:latin typeface="Arial"/>
                <a:ea typeface="Arial"/>
                <a:cs typeface="Arial"/>
                <a:sym typeface="Arial"/>
              </a:endParaRPr>
            </a:p>
          </p:txBody>
        </p:sp>
        <p:sp>
          <p:nvSpPr>
            <p:cNvPr id="2092" name="Google Shape;2092;p86"/>
            <p:cNvSpPr/>
            <p:nvPr/>
          </p:nvSpPr>
          <p:spPr>
            <a:xfrm rot="5400000">
              <a:off x="4443931" y="-1887217"/>
              <a:ext cx="367500" cy="7171500"/>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86"/>
            <p:cNvSpPr txBox="1"/>
            <p:nvPr/>
          </p:nvSpPr>
          <p:spPr>
            <a:xfrm>
              <a:off x="1041852" y="1532718"/>
              <a:ext cx="7153500"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 Display a file on the screen.</a:t>
              </a:r>
              <a:endParaRPr b="0" i="0" sz="1700" u="none" cap="none" strike="noStrike">
                <a:solidFill>
                  <a:schemeClr val="lt1"/>
                </a:solidFill>
                <a:latin typeface="Arial"/>
                <a:ea typeface="Arial"/>
                <a:cs typeface="Arial"/>
                <a:sym typeface="Arial"/>
              </a:endParaRPr>
            </a:p>
          </p:txBody>
        </p:sp>
      </p:grpSp>
      <p:pic>
        <p:nvPicPr>
          <p:cNvPr id="2094" name="Google Shape;2094;p86"/>
          <p:cNvPicPr preferRelativeResize="0"/>
          <p:nvPr/>
        </p:nvPicPr>
        <p:blipFill rotWithShape="1">
          <a:blip r:embed="rId3">
            <a:alphaModFix/>
          </a:blip>
          <a:srcRect b="0" l="0" r="0" t="0"/>
          <a:stretch/>
        </p:blipFill>
        <p:spPr>
          <a:xfrm>
            <a:off x="347073" y="1976354"/>
            <a:ext cx="8449854" cy="119079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87"/>
          <p:cNvSpPr txBox="1"/>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0" i="0" lang="en-US" sz="4800" u="none" cap="none" strike="noStrike">
                <a:solidFill>
                  <a:srgbClr val="741B47"/>
                </a:solidFill>
                <a:latin typeface="Raleway SemiBold"/>
                <a:ea typeface="Raleway SemiBold"/>
                <a:cs typeface="Raleway SemiBold"/>
                <a:sym typeface="Raleway SemiBold"/>
              </a:rPr>
              <a:t>Working with File Contents</a:t>
            </a:r>
            <a:endParaRPr b="0" i="0" sz="4800" u="none" cap="none" strike="noStrike">
              <a:solidFill>
                <a:srgbClr val="741B47"/>
              </a:solidFill>
              <a:latin typeface="Raleway SemiBold"/>
              <a:ea typeface="Raleway SemiBold"/>
              <a:cs typeface="Raleway SemiBold"/>
              <a:sym typeface="Raleway SemiBold"/>
            </a:endParaRPr>
          </a:p>
        </p:txBody>
      </p:sp>
      <p:grpSp>
        <p:nvGrpSpPr>
          <p:cNvPr id="2100" name="Google Shape;2100;p87"/>
          <p:cNvGrpSpPr/>
          <p:nvPr/>
        </p:nvGrpSpPr>
        <p:grpSpPr>
          <a:xfrm>
            <a:off x="-340254" y="806649"/>
            <a:ext cx="9243959" cy="565200"/>
            <a:chOff x="99447" y="1514783"/>
            <a:chExt cx="8279700" cy="565200"/>
          </a:xfrm>
        </p:grpSpPr>
        <p:sp>
          <p:nvSpPr>
            <p:cNvPr id="2101" name="Google Shape;2101;p87"/>
            <p:cNvSpPr/>
            <p:nvPr/>
          </p:nvSpPr>
          <p:spPr>
            <a:xfrm rot="5400000">
              <a:off x="561402" y="1599533"/>
              <a:ext cx="565200" cy="3957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87"/>
            <p:cNvSpPr txBox="1"/>
            <p:nvPr/>
          </p:nvSpPr>
          <p:spPr>
            <a:xfrm>
              <a:off x="646188" y="1712616"/>
              <a:ext cx="395700"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cat</a:t>
              </a:r>
              <a:endParaRPr b="0" i="0" sz="1100" u="none" cap="none" strike="noStrike">
                <a:solidFill>
                  <a:schemeClr val="lt1"/>
                </a:solidFill>
                <a:latin typeface="Arial"/>
                <a:ea typeface="Arial"/>
                <a:cs typeface="Arial"/>
                <a:sym typeface="Arial"/>
              </a:endParaRPr>
            </a:p>
          </p:txBody>
        </p:sp>
        <p:sp>
          <p:nvSpPr>
            <p:cNvPr id="2103" name="Google Shape;2103;p87"/>
            <p:cNvSpPr/>
            <p:nvPr/>
          </p:nvSpPr>
          <p:spPr>
            <a:xfrm rot="5400000">
              <a:off x="4443931" y="-1887217"/>
              <a:ext cx="367500" cy="7171500"/>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87"/>
            <p:cNvSpPr txBox="1"/>
            <p:nvPr/>
          </p:nvSpPr>
          <p:spPr>
            <a:xfrm>
              <a:off x="99447" y="1532709"/>
              <a:ext cx="8279700"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 </a:t>
              </a:r>
              <a:r>
                <a:rPr b="0" i="0" lang="en-US" sz="1700" u="none" cap="none" strike="noStrike">
                  <a:solidFill>
                    <a:schemeClr val="lt1"/>
                  </a:solidFill>
                  <a:latin typeface="Arial"/>
                  <a:ea typeface="Arial"/>
                  <a:cs typeface="Arial"/>
                  <a:sym typeface="Arial"/>
                </a:rPr>
                <a:t>One of the basic uses of cat is to concatenate files into a bigger (or complete) file.</a:t>
              </a:r>
              <a:endParaRPr b="0" i="0" sz="1700" u="none" cap="none" strike="noStrike">
                <a:solidFill>
                  <a:schemeClr val="lt1"/>
                </a:solidFill>
                <a:latin typeface="Arial"/>
                <a:ea typeface="Arial"/>
                <a:cs typeface="Arial"/>
                <a:sym typeface="Arial"/>
              </a:endParaRPr>
            </a:p>
          </p:txBody>
        </p:sp>
      </p:grpSp>
      <p:pic>
        <p:nvPicPr>
          <p:cNvPr id="2105" name="Google Shape;2105;p87"/>
          <p:cNvPicPr preferRelativeResize="0"/>
          <p:nvPr/>
        </p:nvPicPr>
        <p:blipFill rotWithShape="1">
          <a:blip r:embed="rId3">
            <a:alphaModFix/>
          </a:blip>
          <a:srcRect b="0" l="0" r="0" t="0"/>
          <a:stretch/>
        </p:blipFill>
        <p:spPr>
          <a:xfrm>
            <a:off x="1981525" y="1371850"/>
            <a:ext cx="4690350" cy="32021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p88"/>
          <p:cNvSpPr txBox="1"/>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0" i="0" lang="en-US" sz="4800" u="none" cap="none" strike="noStrike">
                <a:solidFill>
                  <a:srgbClr val="741B47"/>
                </a:solidFill>
                <a:latin typeface="Raleway SemiBold"/>
                <a:ea typeface="Raleway SemiBold"/>
                <a:cs typeface="Raleway SemiBold"/>
                <a:sym typeface="Raleway SemiBold"/>
              </a:rPr>
              <a:t>Working with File Contents</a:t>
            </a:r>
            <a:endParaRPr b="0" i="0" sz="4800" u="none" cap="none" strike="noStrike">
              <a:solidFill>
                <a:srgbClr val="741B47"/>
              </a:solidFill>
              <a:latin typeface="Raleway SemiBold"/>
              <a:ea typeface="Raleway SemiBold"/>
              <a:cs typeface="Raleway SemiBold"/>
              <a:sym typeface="Raleway SemiBold"/>
            </a:endParaRPr>
          </a:p>
        </p:txBody>
      </p:sp>
      <p:grpSp>
        <p:nvGrpSpPr>
          <p:cNvPr id="2111" name="Google Shape;2111;p88"/>
          <p:cNvGrpSpPr/>
          <p:nvPr/>
        </p:nvGrpSpPr>
        <p:grpSpPr>
          <a:xfrm>
            <a:off x="270120" y="806649"/>
            <a:ext cx="8448569" cy="565200"/>
            <a:chOff x="646152" y="1514783"/>
            <a:chExt cx="7567279" cy="565200"/>
          </a:xfrm>
        </p:grpSpPr>
        <p:sp>
          <p:nvSpPr>
            <p:cNvPr id="2112" name="Google Shape;2112;p88"/>
            <p:cNvSpPr/>
            <p:nvPr/>
          </p:nvSpPr>
          <p:spPr>
            <a:xfrm rot="5400000">
              <a:off x="561402" y="1599533"/>
              <a:ext cx="565200" cy="3957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88"/>
            <p:cNvSpPr txBox="1"/>
            <p:nvPr/>
          </p:nvSpPr>
          <p:spPr>
            <a:xfrm>
              <a:off x="646188" y="1712616"/>
              <a:ext cx="395700"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cat</a:t>
              </a:r>
              <a:endParaRPr b="0" i="0" sz="1100" u="none" cap="none" strike="noStrike">
                <a:solidFill>
                  <a:schemeClr val="lt1"/>
                </a:solidFill>
                <a:latin typeface="Arial"/>
                <a:ea typeface="Arial"/>
                <a:cs typeface="Arial"/>
                <a:sym typeface="Arial"/>
              </a:endParaRPr>
            </a:p>
          </p:txBody>
        </p:sp>
        <p:sp>
          <p:nvSpPr>
            <p:cNvPr id="2114" name="Google Shape;2114;p88"/>
            <p:cNvSpPr/>
            <p:nvPr/>
          </p:nvSpPr>
          <p:spPr>
            <a:xfrm rot="5400000">
              <a:off x="4443931" y="-1887217"/>
              <a:ext cx="367500" cy="7171500"/>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88"/>
            <p:cNvSpPr txBox="1"/>
            <p:nvPr/>
          </p:nvSpPr>
          <p:spPr>
            <a:xfrm>
              <a:off x="790966" y="1532782"/>
              <a:ext cx="7360134"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 You can use cat to create </a:t>
              </a:r>
              <a:r>
                <a:rPr b="1" i="0" lang="en-US" sz="1700" u="none" cap="none" strike="noStrike">
                  <a:solidFill>
                    <a:schemeClr val="lt1"/>
                  </a:solidFill>
                </a:rPr>
                <a:t>flat text files</a:t>
              </a:r>
              <a:r>
                <a:rPr b="0" i="0" lang="en-US" sz="1700" u="none" cap="none" strike="noStrike">
                  <a:solidFill>
                    <a:schemeClr val="lt1"/>
                  </a:solidFill>
                  <a:latin typeface="Arial"/>
                  <a:ea typeface="Arial"/>
                  <a:cs typeface="Arial"/>
                  <a:sym typeface="Arial"/>
                </a:rPr>
                <a:t>.  </a:t>
              </a:r>
              <a:endParaRPr b="0" i="0" sz="1700" u="none" cap="none" strike="noStrike">
                <a:solidFill>
                  <a:schemeClr val="lt1"/>
                </a:solidFill>
                <a:latin typeface="Arial"/>
                <a:ea typeface="Arial"/>
                <a:cs typeface="Arial"/>
                <a:sym typeface="Arial"/>
              </a:endParaRPr>
            </a:p>
          </p:txBody>
        </p:sp>
      </p:grpSp>
      <p:pic>
        <p:nvPicPr>
          <p:cNvPr id="2116" name="Google Shape;2116;p88"/>
          <p:cNvPicPr preferRelativeResize="0"/>
          <p:nvPr/>
        </p:nvPicPr>
        <p:blipFill rotWithShape="1">
          <a:blip r:embed="rId3">
            <a:alphaModFix/>
          </a:blip>
          <a:srcRect b="0" l="0" r="0" t="0"/>
          <a:stretch/>
        </p:blipFill>
        <p:spPr>
          <a:xfrm>
            <a:off x="1848776" y="1880224"/>
            <a:ext cx="4746775" cy="791125"/>
          </a:xfrm>
          <a:prstGeom prst="rect">
            <a:avLst/>
          </a:prstGeom>
          <a:noFill/>
          <a:ln>
            <a:noFill/>
          </a:ln>
        </p:spPr>
      </p:pic>
      <p:sp>
        <p:nvSpPr>
          <p:cNvPr id="2117" name="Google Shape;2117;p88"/>
          <p:cNvSpPr/>
          <p:nvPr/>
        </p:nvSpPr>
        <p:spPr>
          <a:xfrm>
            <a:off x="1414131" y="3271146"/>
            <a:ext cx="5989318" cy="523220"/>
          </a:xfrm>
          <a:prstGeom prst="rect">
            <a:avLst/>
          </a:prstGeom>
          <a:solidFill>
            <a:srgbClr val="C27BA0"/>
          </a:soli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The </a:t>
            </a:r>
            <a:r>
              <a:rPr b="1" i="0" lang="en-US" sz="1400" u="none" cap="none" strike="noStrike">
                <a:solidFill>
                  <a:schemeClr val="lt1"/>
                </a:solidFill>
              </a:rPr>
              <a:t>Ctrl d</a:t>
            </a:r>
            <a:r>
              <a:rPr b="0" i="0" lang="en-US" sz="1400" u="none" cap="none" strike="noStrike">
                <a:solidFill>
                  <a:schemeClr val="lt1"/>
                </a:solidFill>
                <a:latin typeface="Arial"/>
                <a:ea typeface="Arial"/>
                <a:cs typeface="Arial"/>
                <a:sym typeface="Arial"/>
              </a:rPr>
              <a:t> key combination will send an </a:t>
            </a:r>
            <a:r>
              <a:rPr b="1" i="0" lang="en-US" sz="1400" u="none" cap="none" strike="noStrike">
                <a:solidFill>
                  <a:schemeClr val="lt1"/>
                </a:solidFill>
              </a:rPr>
              <a:t>EOF (End of File)</a:t>
            </a:r>
            <a:r>
              <a:rPr b="0" i="0" lang="en-US" sz="1400" u="none" cap="none" strike="noStrike">
                <a:solidFill>
                  <a:schemeClr val="lt1"/>
                </a:solidFill>
                <a:latin typeface="Arial"/>
                <a:ea typeface="Arial"/>
                <a:cs typeface="Arial"/>
                <a:sym typeface="Arial"/>
              </a:rPr>
              <a:t> to the running process ending the cat command.</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1" name="Shape 2121"/>
        <p:cNvGrpSpPr/>
        <p:nvPr/>
      </p:nvGrpSpPr>
      <p:grpSpPr>
        <a:xfrm>
          <a:off x="0" y="0"/>
          <a:ext cx="0" cy="0"/>
          <a:chOff x="0" y="0"/>
          <a:chExt cx="0" cy="0"/>
        </a:xfrm>
      </p:grpSpPr>
      <p:sp>
        <p:nvSpPr>
          <p:cNvPr id="2122" name="Google Shape;2122;p89"/>
          <p:cNvSpPr txBox="1"/>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0" i="0" lang="en-US" sz="4800" u="none" cap="none" strike="noStrike">
                <a:solidFill>
                  <a:srgbClr val="741B47"/>
                </a:solidFill>
                <a:latin typeface="Raleway SemiBold"/>
                <a:ea typeface="Raleway SemiBold"/>
                <a:cs typeface="Raleway SemiBold"/>
                <a:sym typeface="Raleway SemiBold"/>
              </a:rPr>
              <a:t>Working with File Contents</a:t>
            </a:r>
            <a:endParaRPr b="0" i="0" sz="4800" u="none" cap="none" strike="noStrike">
              <a:solidFill>
                <a:srgbClr val="741B47"/>
              </a:solidFill>
              <a:latin typeface="Raleway SemiBold"/>
              <a:ea typeface="Raleway SemiBold"/>
              <a:cs typeface="Raleway SemiBold"/>
              <a:sym typeface="Raleway SemiBold"/>
            </a:endParaRPr>
          </a:p>
        </p:txBody>
      </p:sp>
      <p:grpSp>
        <p:nvGrpSpPr>
          <p:cNvPr id="2123" name="Google Shape;2123;p89"/>
          <p:cNvGrpSpPr/>
          <p:nvPr/>
        </p:nvGrpSpPr>
        <p:grpSpPr>
          <a:xfrm>
            <a:off x="270120" y="806649"/>
            <a:ext cx="8448569" cy="565200"/>
            <a:chOff x="646152" y="1514783"/>
            <a:chExt cx="7567279" cy="565200"/>
          </a:xfrm>
        </p:grpSpPr>
        <p:sp>
          <p:nvSpPr>
            <p:cNvPr id="2124" name="Google Shape;2124;p89"/>
            <p:cNvSpPr/>
            <p:nvPr/>
          </p:nvSpPr>
          <p:spPr>
            <a:xfrm rot="5400000">
              <a:off x="561402" y="1599533"/>
              <a:ext cx="565200" cy="3957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89"/>
            <p:cNvSpPr txBox="1"/>
            <p:nvPr/>
          </p:nvSpPr>
          <p:spPr>
            <a:xfrm>
              <a:off x="646188" y="1712616"/>
              <a:ext cx="395700"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more</a:t>
              </a:r>
              <a:endParaRPr b="0" i="0" sz="1100" u="none" cap="none" strike="noStrike">
                <a:solidFill>
                  <a:schemeClr val="lt1"/>
                </a:solidFill>
                <a:latin typeface="Arial"/>
                <a:ea typeface="Arial"/>
                <a:cs typeface="Arial"/>
                <a:sym typeface="Arial"/>
              </a:endParaRPr>
            </a:p>
          </p:txBody>
        </p:sp>
        <p:sp>
          <p:nvSpPr>
            <p:cNvPr id="2126" name="Google Shape;2126;p89"/>
            <p:cNvSpPr/>
            <p:nvPr/>
          </p:nvSpPr>
          <p:spPr>
            <a:xfrm rot="5400000">
              <a:off x="4443931" y="-1887217"/>
              <a:ext cx="367500" cy="7171500"/>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89"/>
            <p:cNvSpPr txBox="1"/>
            <p:nvPr/>
          </p:nvSpPr>
          <p:spPr>
            <a:xfrm>
              <a:off x="790966" y="1532782"/>
              <a:ext cx="7360134"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 view (but not modify) the contents of a text file one</a:t>
              </a:r>
              <a:r>
                <a:rPr b="1" i="0" lang="en-US" sz="1700" u="none" cap="none" strike="noStrike">
                  <a:solidFill>
                    <a:schemeClr val="lt1"/>
                  </a:solidFill>
                </a:rPr>
                <a:t> screen at a time.</a:t>
              </a:r>
              <a:endParaRPr b="1" i="0" sz="1700" u="none" cap="none" strike="noStrike">
                <a:solidFill>
                  <a:schemeClr val="lt1"/>
                </a:solidFill>
              </a:endParaRPr>
            </a:p>
          </p:txBody>
        </p:sp>
      </p:grpSp>
      <p:pic>
        <p:nvPicPr>
          <p:cNvPr id="2128" name="Google Shape;2128;p89"/>
          <p:cNvPicPr preferRelativeResize="0"/>
          <p:nvPr/>
        </p:nvPicPr>
        <p:blipFill rotWithShape="1">
          <a:blip r:embed="rId3">
            <a:alphaModFix/>
          </a:blip>
          <a:srcRect b="0" l="0" r="0" t="0"/>
          <a:stretch/>
        </p:blipFill>
        <p:spPr>
          <a:xfrm>
            <a:off x="347073" y="1962065"/>
            <a:ext cx="8449854" cy="121937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3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41" name="Google Shape;741;p36"/>
          <p:cNvSpPr txBox="1"/>
          <p:nvPr/>
        </p:nvSpPr>
        <p:spPr>
          <a:xfrm>
            <a:off x="431799" y="173800"/>
            <a:ext cx="7280100" cy="537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en-US" sz="4000">
                <a:solidFill>
                  <a:srgbClr val="741B47"/>
                </a:solidFill>
                <a:latin typeface="Raleway Medium"/>
                <a:ea typeface="Raleway Medium"/>
                <a:cs typeface="Raleway Medium"/>
                <a:sym typeface="Raleway Medium"/>
              </a:rPr>
              <a:t>What is</a:t>
            </a:r>
            <a:r>
              <a:rPr b="0" i="0" lang="en-US" sz="4000" u="none" cap="none" strike="noStrike">
                <a:solidFill>
                  <a:srgbClr val="741B47"/>
                </a:solidFill>
                <a:latin typeface="Raleway Medium"/>
                <a:ea typeface="Raleway Medium"/>
                <a:cs typeface="Raleway Medium"/>
                <a:sym typeface="Raleway Medium"/>
              </a:rPr>
              <a:t> Linux Distributions</a:t>
            </a:r>
            <a:endParaRPr b="0" i="0" sz="4000" u="none" cap="none" strike="noStrike">
              <a:solidFill>
                <a:srgbClr val="741B47"/>
              </a:solidFill>
              <a:latin typeface="Raleway Medium"/>
              <a:ea typeface="Raleway Medium"/>
              <a:cs typeface="Raleway Medium"/>
              <a:sym typeface="Raleway Medium"/>
            </a:endParaRPr>
          </a:p>
        </p:txBody>
      </p:sp>
      <p:sp>
        <p:nvSpPr>
          <p:cNvPr id="742" name="Google Shape;742;p36"/>
          <p:cNvSpPr/>
          <p:nvPr/>
        </p:nvSpPr>
        <p:spPr>
          <a:xfrm>
            <a:off x="552450" y="3467100"/>
            <a:ext cx="8324700" cy="6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t>LINUX KERNEL</a:t>
            </a:r>
            <a:endParaRPr sz="2100"/>
          </a:p>
        </p:txBody>
      </p:sp>
      <p:sp>
        <p:nvSpPr>
          <p:cNvPr id="743" name="Google Shape;743;p36"/>
          <p:cNvSpPr/>
          <p:nvPr/>
        </p:nvSpPr>
        <p:spPr>
          <a:xfrm>
            <a:off x="533400" y="2495550"/>
            <a:ext cx="1809600" cy="6477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t>SOFTWARE</a:t>
            </a:r>
            <a:endParaRPr sz="2100"/>
          </a:p>
        </p:txBody>
      </p:sp>
      <p:sp>
        <p:nvSpPr>
          <p:cNvPr id="744" name="Google Shape;744;p36"/>
          <p:cNvSpPr/>
          <p:nvPr/>
        </p:nvSpPr>
        <p:spPr>
          <a:xfrm>
            <a:off x="2686050" y="2476500"/>
            <a:ext cx="1809600" cy="6477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t>SOFTWARE</a:t>
            </a:r>
            <a:endParaRPr sz="2100"/>
          </a:p>
        </p:txBody>
      </p:sp>
      <p:sp>
        <p:nvSpPr>
          <p:cNvPr id="745" name="Google Shape;745;p36"/>
          <p:cNvSpPr/>
          <p:nvPr/>
        </p:nvSpPr>
        <p:spPr>
          <a:xfrm>
            <a:off x="4838700" y="2476500"/>
            <a:ext cx="1809600" cy="647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t>SOFTWARE</a:t>
            </a:r>
            <a:endParaRPr sz="2100"/>
          </a:p>
        </p:txBody>
      </p:sp>
      <p:sp>
        <p:nvSpPr>
          <p:cNvPr id="746" name="Google Shape;746;p36"/>
          <p:cNvSpPr/>
          <p:nvPr/>
        </p:nvSpPr>
        <p:spPr>
          <a:xfrm>
            <a:off x="7010400" y="2495550"/>
            <a:ext cx="1809600" cy="6477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t>SOFTWARE</a:t>
            </a:r>
            <a:endParaRPr sz="2100"/>
          </a:p>
        </p:txBody>
      </p:sp>
      <p:sp>
        <p:nvSpPr>
          <p:cNvPr id="747" name="Google Shape;747;p36"/>
          <p:cNvSpPr txBox="1"/>
          <p:nvPr/>
        </p:nvSpPr>
        <p:spPr>
          <a:xfrm>
            <a:off x="628650" y="1758950"/>
            <a:ext cx="160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t>UBUNTU</a:t>
            </a:r>
            <a:endParaRPr sz="2100"/>
          </a:p>
        </p:txBody>
      </p:sp>
      <p:sp>
        <p:nvSpPr>
          <p:cNvPr id="748" name="Google Shape;748;p36"/>
          <p:cNvSpPr txBox="1"/>
          <p:nvPr/>
        </p:nvSpPr>
        <p:spPr>
          <a:xfrm>
            <a:off x="2781300" y="1758950"/>
            <a:ext cx="160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t>FEDORA</a:t>
            </a:r>
            <a:endParaRPr sz="2100"/>
          </a:p>
        </p:txBody>
      </p:sp>
      <p:sp>
        <p:nvSpPr>
          <p:cNvPr id="749" name="Google Shape;749;p36"/>
          <p:cNvSpPr txBox="1"/>
          <p:nvPr/>
        </p:nvSpPr>
        <p:spPr>
          <a:xfrm>
            <a:off x="4914900" y="1758950"/>
            <a:ext cx="160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t>CENTOS</a:t>
            </a:r>
            <a:endParaRPr sz="2100"/>
          </a:p>
        </p:txBody>
      </p:sp>
      <p:sp>
        <p:nvSpPr>
          <p:cNvPr id="750" name="Google Shape;750;p36"/>
          <p:cNvSpPr txBox="1"/>
          <p:nvPr/>
        </p:nvSpPr>
        <p:spPr>
          <a:xfrm>
            <a:off x="7048500" y="1758950"/>
            <a:ext cx="1600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t>DEBIAN</a:t>
            </a:r>
            <a:endParaRPr sz="21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2" name="Shape 2132"/>
        <p:cNvGrpSpPr/>
        <p:nvPr/>
      </p:nvGrpSpPr>
      <p:grpSpPr>
        <a:xfrm>
          <a:off x="0" y="0"/>
          <a:ext cx="0" cy="0"/>
          <a:chOff x="0" y="0"/>
          <a:chExt cx="0" cy="0"/>
        </a:xfrm>
      </p:grpSpPr>
      <p:sp>
        <p:nvSpPr>
          <p:cNvPr id="2133" name="Google Shape;2133;p90"/>
          <p:cNvSpPr txBox="1"/>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0" i="0" lang="en-US" sz="4800" u="none" cap="none" strike="noStrike">
                <a:solidFill>
                  <a:srgbClr val="741B47"/>
                </a:solidFill>
                <a:latin typeface="Raleway SemiBold"/>
                <a:ea typeface="Raleway SemiBold"/>
                <a:cs typeface="Raleway SemiBold"/>
                <a:sym typeface="Raleway SemiBold"/>
              </a:rPr>
              <a:t>Working with File Contents</a:t>
            </a:r>
            <a:endParaRPr b="0" i="0" sz="4800" u="none" cap="none" strike="noStrike">
              <a:solidFill>
                <a:srgbClr val="741B47"/>
              </a:solidFill>
              <a:latin typeface="Raleway SemiBold"/>
              <a:ea typeface="Raleway SemiBold"/>
              <a:cs typeface="Raleway SemiBold"/>
              <a:sym typeface="Raleway SemiBold"/>
            </a:endParaRPr>
          </a:p>
        </p:txBody>
      </p:sp>
      <p:grpSp>
        <p:nvGrpSpPr>
          <p:cNvPr id="2134" name="Google Shape;2134;p90"/>
          <p:cNvGrpSpPr/>
          <p:nvPr/>
        </p:nvGrpSpPr>
        <p:grpSpPr>
          <a:xfrm>
            <a:off x="-85060" y="806648"/>
            <a:ext cx="8803749" cy="735074"/>
            <a:chOff x="328022" y="1514783"/>
            <a:chExt cx="7885408" cy="568043"/>
          </a:xfrm>
        </p:grpSpPr>
        <p:sp>
          <p:nvSpPr>
            <p:cNvPr id="2135" name="Google Shape;2135;p90"/>
            <p:cNvSpPr/>
            <p:nvPr/>
          </p:nvSpPr>
          <p:spPr>
            <a:xfrm rot="5400000">
              <a:off x="603049" y="1557885"/>
              <a:ext cx="568043" cy="481838"/>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90"/>
            <p:cNvSpPr txBox="1"/>
            <p:nvPr/>
          </p:nvSpPr>
          <p:spPr>
            <a:xfrm>
              <a:off x="646188" y="1712616"/>
              <a:ext cx="481802" cy="151666"/>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more -n</a:t>
              </a:r>
              <a:endParaRPr b="0" i="0" sz="1100" u="none" cap="none" strike="noStrike">
                <a:solidFill>
                  <a:schemeClr val="lt1"/>
                </a:solidFill>
                <a:latin typeface="Arial"/>
                <a:ea typeface="Arial"/>
                <a:cs typeface="Arial"/>
                <a:sym typeface="Arial"/>
              </a:endParaRPr>
            </a:p>
          </p:txBody>
        </p:sp>
        <p:sp>
          <p:nvSpPr>
            <p:cNvPr id="2137" name="Google Shape;2137;p90"/>
            <p:cNvSpPr/>
            <p:nvPr/>
          </p:nvSpPr>
          <p:spPr>
            <a:xfrm rot="5400000">
              <a:off x="4486960" y="-1844187"/>
              <a:ext cx="367500" cy="7085441"/>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90"/>
            <p:cNvSpPr txBox="1"/>
            <p:nvPr/>
          </p:nvSpPr>
          <p:spPr>
            <a:xfrm>
              <a:off x="328022" y="1532782"/>
              <a:ext cx="7823078"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 This option specifies an integer which is the screen size (</a:t>
              </a:r>
              <a:r>
                <a:rPr b="1" i="0" lang="en-US" sz="1700" u="none" cap="none" strike="noStrike">
                  <a:solidFill>
                    <a:schemeClr val="lt1"/>
                  </a:solidFill>
                </a:rPr>
                <a:t>in lines</a:t>
              </a:r>
              <a:r>
                <a:rPr b="0" i="0" lang="en-US" sz="1700" u="none" cap="none" strike="noStrike">
                  <a:solidFill>
                    <a:schemeClr val="lt1"/>
                  </a:solidFill>
                  <a:latin typeface="Arial"/>
                  <a:ea typeface="Arial"/>
                  <a:cs typeface="Arial"/>
                  <a:sym typeface="Arial"/>
                </a:rPr>
                <a:t>).</a:t>
              </a:r>
              <a:endParaRPr b="0" i="0" sz="1700" u="none" cap="none" strike="noStrike">
                <a:solidFill>
                  <a:schemeClr val="lt1"/>
                </a:solidFill>
                <a:latin typeface="Arial"/>
                <a:ea typeface="Arial"/>
                <a:cs typeface="Arial"/>
                <a:sym typeface="Arial"/>
              </a:endParaRPr>
            </a:p>
          </p:txBody>
        </p:sp>
      </p:grpSp>
      <p:pic>
        <p:nvPicPr>
          <p:cNvPr id="2139" name="Google Shape;2139;p90"/>
          <p:cNvPicPr preferRelativeResize="0"/>
          <p:nvPr/>
        </p:nvPicPr>
        <p:blipFill rotWithShape="1">
          <a:blip r:embed="rId3">
            <a:alphaModFix/>
          </a:blip>
          <a:srcRect b="0" l="0" r="0" t="0"/>
          <a:stretch/>
        </p:blipFill>
        <p:spPr>
          <a:xfrm>
            <a:off x="542425" y="2133325"/>
            <a:ext cx="7925849" cy="8623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sp>
        <p:nvSpPr>
          <p:cNvPr id="2144" name="Google Shape;2144;p91"/>
          <p:cNvSpPr txBox="1"/>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0" i="0" lang="en-US" sz="4800" u="none" cap="none" strike="noStrike">
                <a:solidFill>
                  <a:srgbClr val="741B47"/>
                </a:solidFill>
                <a:latin typeface="Raleway SemiBold"/>
                <a:ea typeface="Raleway SemiBold"/>
                <a:cs typeface="Raleway SemiBold"/>
                <a:sym typeface="Raleway SemiBold"/>
              </a:rPr>
              <a:t>Working with File Contents</a:t>
            </a:r>
            <a:endParaRPr b="0" i="0" sz="4800" u="none" cap="none" strike="noStrike">
              <a:solidFill>
                <a:srgbClr val="741B47"/>
              </a:solidFill>
              <a:latin typeface="Raleway SemiBold"/>
              <a:ea typeface="Raleway SemiBold"/>
              <a:cs typeface="Raleway SemiBold"/>
              <a:sym typeface="Raleway SemiBold"/>
            </a:endParaRPr>
          </a:p>
        </p:txBody>
      </p:sp>
      <p:grpSp>
        <p:nvGrpSpPr>
          <p:cNvPr id="2145" name="Google Shape;2145;p91"/>
          <p:cNvGrpSpPr/>
          <p:nvPr/>
        </p:nvGrpSpPr>
        <p:grpSpPr>
          <a:xfrm>
            <a:off x="-159488" y="806647"/>
            <a:ext cx="9101469" cy="1256068"/>
            <a:chOff x="258139" y="1514783"/>
            <a:chExt cx="7955292" cy="436019"/>
          </a:xfrm>
        </p:grpSpPr>
        <p:sp>
          <p:nvSpPr>
            <p:cNvPr id="2146" name="Google Shape;2146;p91"/>
            <p:cNvSpPr/>
            <p:nvPr/>
          </p:nvSpPr>
          <p:spPr>
            <a:xfrm rot="5400000">
              <a:off x="625992" y="1534943"/>
              <a:ext cx="436019" cy="3957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91"/>
            <p:cNvSpPr txBox="1"/>
            <p:nvPr/>
          </p:nvSpPr>
          <p:spPr>
            <a:xfrm>
              <a:off x="651424" y="1648043"/>
              <a:ext cx="395700"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less</a:t>
              </a:r>
              <a:endParaRPr b="0" i="0" sz="1100" u="none" cap="none" strike="noStrike">
                <a:solidFill>
                  <a:schemeClr val="lt1"/>
                </a:solidFill>
                <a:latin typeface="Arial"/>
                <a:ea typeface="Arial"/>
                <a:cs typeface="Arial"/>
                <a:sym typeface="Arial"/>
              </a:endParaRPr>
            </a:p>
          </p:txBody>
        </p:sp>
        <p:sp>
          <p:nvSpPr>
            <p:cNvPr id="2148" name="Google Shape;2148;p91"/>
            <p:cNvSpPr/>
            <p:nvPr/>
          </p:nvSpPr>
          <p:spPr>
            <a:xfrm rot="5400000">
              <a:off x="4443931" y="-1887217"/>
              <a:ext cx="367500" cy="7171500"/>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91"/>
            <p:cNvSpPr txBox="1"/>
            <p:nvPr/>
          </p:nvSpPr>
          <p:spPr>
            <a:xfrm>
              <a:off x="258139" y="1532782"/>
              <a:ext cx="7892960" cy="331500"/>
            </a:xfrm>
            <a:prstGeom prst="rect">
              <a:avLst/>
            </a:prstGeom>
            <a:noFill/>
            <a:ln>
              <a:noFill/>
            </a:ln>
          </p:spPr>
          <p:txBody>
            <a:bodyPr anchorCtr="0" anchor="ctr" bIns="10775" lIns="120900" spcFirstLastPara="1" rIns="10775" wrap="square" tIns="10775">
              <a:noAutofit/>
            </a:bodyPr>
            <a:lstStyle/>
            <a:p>
              <a:pPr indent="0" lvl="0" marL="914400" marR="0" rtl="0" algn="just">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Similar</a:t>
              </a:r>
              <a:r>
                <a:rPr b="0" i="0" lang="en-US" sz="1400" u="none" cap="none" strike="noStrike">
                  <a:solidFill>
                    <a:srgbClr val="000000"/>
                  </a:solidFill>
                  <a:latin typeface="Arial"/>
                  <a:ea typeface="Arial"/>
                  <a:cs typeface="Arial"/>
                  <a:sym typeface="Arial"/>
                </a:rPr>
                <a:t> </a:t>
              </a:r>
              <a:r>
                <a:rPr b="0" i="0" lang="en-US" sz="1700" u="none" cap="none" strike="noStrike">
                  <a:solidFill>
                    <a:schemeClr val="lt1"/>
                  </a:solidFill>
                  <a:latin typeface="Arial"/>
                  <a:ea typeface="Arial"/>
                  <a:cs typeface="Arial"/>
                  <a:sym typeface="Arial"/>
                </a:rPr>
                <a:t>to</a:t>
              </a:r>
              <a:r>
                <a:rPr lang="en-US" sz="1700">
                  <a:solidFill>
                    <a:schemeClr val="lt1"/>
                  </a:solidFill>
                </a:rPr>
                <a:t> </a:t>
              </a:r>
              <a:r>
                <a:rPr b="0" i="0" lang="en-US" sz="1700" u="none" cap="none" strike="noStrike">
                  <a:solidFill>
                    <a:schemeClr val="lt1"/>
                  </a:solidFill>
                  <a:latin typeface="Arial"/>
                  <a:ea typeface="Arial"/>
                  <a:cs typeface="Arial"/>
                  <a:sym typeface="Arial"/>
                </a:rPr>
                <a:t>more, less</a:t>
              </a:r>
              <a:r>
                <a:rPr lang="en-US" sz="1700">
                  <a:solidFill>
                    <a:schemeClr val="lt1"/>
                  </a:solidFill>
                </a:rPr>
                <a:t> </a:t>
              </a:r>
              <a:r>
                <a:rPr b="0" i="0" lang="en-US" sz="1700" u="none" cap="none" strike="noStrike">
                  <a:solidFill>
                    <a:schemeClr val="lt1"/>
                  </a:solidFill>
                  <a:latin typeface="Arial"/>
                  <a:ea typeface="Arial"/>
                  <a:cs typeface="Arial"/>
                  <a:sym typeface="Arial"/>
                </a:rPr>
                <a:t>command allows you to view the contents of a file and</a:t>
              </a:r>
              <a:r>
                <a:rPr lang="en-US" sz="1700">
                  <a:solidFill>
                    <a:schemeClr val="lt1"/>
                  </a:solidFill>
                </a:rPr>
                <a:t> </a:t>
              </a:r>
              <a:r>
                <a:rPr b="0" i="0" lang="en-US" sz="1700" u="none" cap="none" strike="noStrike">
                  <a:solidFill>
                    <a:schemeClr val="lt1"/>
                  </a:solidFill>
                  <a:latin typeface="Arial"/>
                  <a:ea typeface="Arial"/>
                  <a:cs typeface="Arial"/>
                  <a:sym typeface="Arial"/>
                </a:rPr>
                <a:t>navigate</a:t>
              </a:r>
              <a:r>
                <a:rPr lang="en-US" sz="1700">
                  <a:solidFill>
                    <a:schemeClr val="lt1"/>
                  </a:solidFill>
                </a:rPr>
                <a:t> </a:t>
              </a:r>
              <a:r>
                <a:rPr b="0" i="0" lang="en-US" sz="1700" u="none" cap="none" strike="noStrike">
                  <a:solidFill>
                    <a:schemeClr val="lt1"/>
                  </a:solidFill>
                  <a:latin typeface="Arial"/>
                  <a:ea typeface="Arial"/>
                  <a:cs typeface="Arial"/>
                  <a:sym typeface="Arial"/>
                </a:rPr>
                <a:t>through file. The </a:t>
              </a:r>
              <a:r>
                <a:rPr b="1" i="0" lang="en-US" sz="1700" u="none" cap="none" strike="noStrike">
                  <a:solidFill>
                    <a:schemeClr val="lt1"/>
                  </a:solidFill>
                </a:rPr>
                <a:t>main difference</a:t>
              </a:r>
              <a:r>
                <a:rPr b="0" i="0" lang="en-US" sz="1700" u="none" cap="none" strike="noStrike">
                  <a:solidFill>
                    <a:schemeClr val="lt1"/>
                  </a:solidFill>
                  <a:latin typeface="Arial"/>
                  <a:ea typeface="Arial"/>
                  <a:cs typeface="Arial"/>
                  <a:sym typeface="Arial"/>
                </a:rPr>
                <a:t> between</a:t>
              </a:r>
              <a:r>
                <a:rPr lang="en-US" sz="1700">
                  <a:solidFill>
                    <a:schemeClr val="lt1"/>
                  </a:solidFill>
                </a:rPr>
                <a:t> </a:t>
              </a:r>
              <a:r>
                <a:rPr b="0" i="0" lang="en-US" sz="1700" u="none" cap="none" strike="noStrike">
                  <a:solidFill>
                    <a:schemeClr val="lt1"/>
                  </a:solidFill>
                  <a:latin typeface="Arial"/>
                  <a:ea typeface="Arial"/>
                  <a:cs typeface="Arial"/>
                  <a:sym typeface="Arial"/>
                </a:rPr>
                <a:t>more</a:t>
              </a:r>
              <a:r>
                <a:rPr lang="en-US" sz="1700">
                  <a:solidFill>
                    <a:schemeClr val="lt1"/>
                  </a:solidFill>
                </a:rPr>
                <a:t> </a:t>
              </a:r>
              <a:r>
                <a:rPr b="0" i="0" lang="en-US" sz="1700" u="none" cap="none" strike="noStrike">
                  <a:solidFill>
                    <a:schemeClr val="lt1"/>
                  </a:solidFill>
                  <a:latin typeface="Arial"/>
                  <a:ea typeface="Arial"/>
                  <a:cs typeface="Arial"/>
                  <a:sym typeface="Arial"/>
                </a:rPr>
                <a:t>and</a:t>
              </a:r>
              <a:r>
                <a:rPr lang="en-US" sz="1700">
                  <a:solidFill>
                    <a:schemeClr val="lt1"/>
                  </a:solidFill>
                </a:rPr>
                <a:t> </a:t>
              </a:r>
              <a:r>
                <a:rPr b="0" i="0" lang="en-US" sz="1700" u="none" cap="none" strike="noStrike">
                  <a:solidFill>
                    <a:schemeClr val="lt1"/>
                  </a:solidFill>
                  <a:latin typeface="Arial"/>
                  <a:ea typeface="Arial"/>
                  <a:cs typeface="Arial"/>
                  <a:sym typeface="Arial"/>
                </a:rPr>
                <a:t>less</a:t>
              </a:r>
              <a:r>
                <a:rPr lang="en-US" sz="1700">
                  <a:solidFill>
                    <a:schemeClr val="lt1"/>
                  </a:solidFill>
                </a:rPr>
                <a:t> </a:t>
              </a:r>
              <a:r>
                <a:rPr b="0" i="0" lang="en-US" sz="1700" u="none" cap="none" strike="noStrike">
                  <a:solidFill>
                    <a:schemeClr val="lt1"/>
                  </a:solidFill>
                  <a:latin typeface="Arial"/>
                  <a:ea typeface="Arial"/>
                  <a:cs typeface="Arial"/>
                  <a:sym typeface="Arial"/>
                </a:rPr>
                <a:t>is</a:t>
              </a:r>
              <a:r>
                <a:rPr lang="en-US" sz="1700">
                  <a:solidFill>
                    <a:schemeClr val="lt1"/>
                  </a:solidFill>
                </a:rPr>
                <a:t> </a:t>
              </a:r>
              <a:r>
                <a:rPr b="0" i="0" lang="en-US" sz="1700" u="none" cap="none" strike="noStrike">
                  <a:solidFill>
                    <a:schemeClr val="lt1"/>
                  </a:solidFill>
                  <a:latin typeface="Arial"/>
                  <a:ea typeface="Arial"/>
                  <a:cs typeface="Arial"/>
                  <a:sym typeface="Arial"/>
                </a:rPr>
                <a:t>that</a:t>
              </a:r>
              <a:r>
                <a:rPr lang="en-US" sz="1700">
                  <a:solidFill>
                    <a:schemeClr val="lt1"/>
                  </a:solidFill>
                </a:rPr>
                <a:t> </a:t>
              </a:r>
              <a:r>
                <a:rPr b="1" i="0" lang="en-US" sz="1700" u="none" cap="none" strike="noStrike">
                  <a:solidFill>
                    <a:schemeClr val="lt1"/>
                  </a:solidFill>
                </a:rPr>
                <a:t>less</a:t>
              </a:r>
              <a:r>
                <a:rPr lang="en-US" sz="1700">
                  <a:solidFill>
                    <a:schemeClr val="lt1"/>
                  </a:solidFill>
                </a:rPr>
                <a:t> </a:t>
              </a:r>
              <a:r>
                <a:rPr b="0" i="0" lang="en-US" sz="1700" u="none" cap="none" strike="noStrike">
                  <a:solidFill>
                    <a:schemeClr val="lt1"/>
                  </a:solidFill>
                  <a:latin typeface="Arial"/>
                  <a:ea typeface="Arial"/>
                  <a:cs typeface="Arial"/>
                  <a:sym typeface="Arial"/>
                </a:rPr>
                <a:t>command is </a:t>
              </a:r>
              <a:r>
                <a:rPr b="1" i="0" lang="en-US" sz="1700" u="none" cap="none" strike="noStrike">
                  <a:solidFill>
                    <a:schemeClr val="lt1"/>
                  </a:solidFill>
                </a:rPr>
                <a:t>faster</a:t>
              </a:r>
              <a:r>
                <a:rPr b="0" i="0" lang="en-US" sz="1700" u="none" cap="none" strike="noStrike">
                  <a:solidFill>
                    <a:schemeClr val="lt1"/>
                  </a:solidFill>
                  <a:latin typeface="Arial"/>
                  <a:ea typeface="Arial"/>
                  <a:cs typeface="Arial"/>
                  <a:sym typeface="Arial"/>
                </a:rPr>
                <a:t> because it </a:t>
              </a:r>
              <a:r>
                <a:rPr b="1" i="0" lang="en-US" sz="1700" u="none" cap="none" strike="noStrike">
                  <a:solidFill>
                    <a:schemeClr val="lt1"/>
                  </a:solidFill>
                </a:rPr>
                <a:t>does not load the entire file at once</a:t>
              </a:r>
              <a:r>
                <a:rPr b="0" i="0" lang="en-US" sz="1700" u="none" cap="none" strike="noStrike">
                  <a:solidFill>
                    <a:schemeClr val="lt1"/>
                  </a:solidFill>
                  <a:latin typeface="Arial"/>
                  <a:ea typeface="Arial"/>
                  <a:cs typeface="Arial"/>
                  <a:sym typeface="Arial"/>
                </a:rPr>
                <a:t>. </a:t>
              </a:r>
              <a:endParaRPr b="0" i="0" sz="1700" u="none" cap="none" strike="noStrike">
                <a:solidFill>
                  <a:schemeClr val="lt1"/>
                </a:solidFill>
                <a:latin typeface="Arial"/>
                <a:ea typeface="Arial"/>
                <a:cs typeface="Arial"/>
                <a:sym typeface="Arial"/>
              </a:endParaRPr>
            </a:p>
          </p:txBody>
        </p:sp>
      </p:grpSp>
      <p:pic>
        <p:nvPicPr>
          <p:cNvPr id="2150" name="Google Shape;2150;p91"/>
          <p:cNvPicPr preferRelativeResize="0"/>
          <p:nvPr/>
        </p:nvPicPr>
        <p:blipFill rotWithShape="1">
          <a:blip r:embed="rId3">
            <a:alphaModFix/>
          </a:blip>
          <a:srcRect b="0" l="0" r="0" t="0"/>
          <a:stretch/>
        </p:blipFill>
        <p:spPr>
          <a:xfrm>
            <a:off x="510783" y="2741737"/>
            <a:ext cx="8497486" cy="1543265"/>
          </a:xfrm>
          <a:prstGeom prst="rect">
            <a:avLst/>
          </a:prstGeom>
          <a:noFill/>
          <a:ln>
            <a:noFill/>
          </a:ln>
        </p:spPr>
      </p:pic>
      <p:pic>
        <p:nvPicPr>
          <p:cNvPr id="2151" name="Google Shape;2151;p91"/>
          <p:cNvPicPr preferRelativeResize="0"/>
          <p:nvPr/>
        </p:nvPicPr>
        <p:blipFill rotWithShape="1">
          <a:blip r:embed="rId4">
            <a:alphaModFix/>
          </a:blip>
          <a:srcRect b="0" l="0" r="0" t="0"/>
          <a:stretch/>
        </p:blipFill>
        <p:spPr>
          <a:xfrm>
            <a:off x="510783" y="2571750"/>
            <a:ext cx="8497486" cy="181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5" name="Shape 2155"/>
        <p:cNvGrpSpPr/>
        <p:nvPr/>
      </p:nvGrpSpPr>
      <p:grpSpPr>
        <a:xfrm>
          <a:off x="0" y="0"/>
          <a:ext cx="0" cy="0"/>
          <a:chOff x="0" y="0"/>
          <a:chExt cx="0" cy="0"/>
        </a:xfrm>
      </p:grpSpPr>
      <p:sp>
        <p:nvSpPr>
          <p:cNvPr id="2156" name="Google Shape;2156;p92"/>
          <p:cNvSpPr txBox="1"/>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0" i="0" lang="en-US" sz="4800" u="none" cap="none" strike="noStrike">
                <a:solidFill>
                  <a:srgbClr val="741B47"/>
                </a:solidFill>
                <a:latin typeface="Raleway SemiBold"/>
                <a:ea typeface="Raleway SemiBold"/>
                <a:cs typeface="Raleway SemiBold"/>
                <a:sym typeface="Raleway SemiBold"/>
              </a:rPr>
              <a:t>Working with File Contents</a:t>
            </a:r>
            <a:endParaRPr b="0" i="0" sz="4800" u="none" cap="none" strike="noStrike">
              <a:solidFill>
                <a:srgbClr val="741B47"/>
              </a:solidFill>
              <a:latin typeface="Raleway SemiBold"/>
              <a:ea typeface="Raleway SemiBold"/>
              <a:cs typeface="Raleway SemiBold"/>
              <a:sym typeface="Raleway SemiBold"/>
            </a:endParaRPr>
          </a:p>
        </p:txBody>
      </p:sp>
      <p:grpSp>
        <p:nvGrpSpPr>
          <p:cNvPr id="2157" name="Google Shape;2157;p92"/>
          <p:cNvGrpSpPr/>
          <p:nvPr/>
        </p:nvGrpSpPr>
        <p:grpSpPr>
          <a:xfrm>
            <a:off x="270120" y="806649"/>
            <a:ext cx="8448569" cy="565200"/>
            <a:chOff x="646152" y="1514783"/>
            <a:chExt cx="7567279" cy="565200"/>
          </a:xfrm>
        </p:grpSpPr>
        <p:sp>
          <p:nvSpPr>
            <p:cNvPr id="2158" name="Google Shape;2158;p92"/>
            <p:cNvSpPr/>
            <p:nvPr/>
          </p:nvSpPr>
          <p:spPr>
            <a:xfrm rot="5400000">
              <a:off x="561402" y="1599533"/>
              <a:ext cx="565200" cy="3957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92"/>
            <p:cNvSpPr txBox="1"/>
            <p:nvPr/>
          </p:nvSpPr>
          <p:spPr>
            <a:xfrm>
              <a:off x="646188" y="1712616"/>
              <a:ext cx="395700"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tac</a:t>
              </a:r>
              <a:endParaRPr b="0" i="0" sz="1100" u="none" cap="none" strike="noStrike">
                <a:solidFill>
                  <a:schemeClr val="lt1"/>
                </a:solidFill>
                <a:latin typeface="Arial"/>
                <a:ea typeface="Arial"/>
                <a:cs typeface="Arial"/>
                <a:sym typeface="Arial"/>
              </a:endParaRPr>
            </a:p>
          </p:txBody>
        </p:sp>
        <p:sp>
          <p:nvSpPr>
            <p:cNvPr id="2160" name="Google Shape;2160;p92"/>
            <p:cNvSpPr/>
            <p:nvPr/>
          </p:nvSpPr>
          <p:spPr>
            <a:xfrm rot="5400000">
              <a:off x="4443931" y="-1887217"/>
              <a:ext cx="367500" cy="7171500"/>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92"/>
            <p:cNvSpPr txBox="1"/>
            <p:nvPr/>
          </p:nvSpPr>
          <p:spPr>
            <a:xfrm>
              <a:off x="790966" y="1532782"/>
              <a:ext cx="7360134"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 concatenate and print files in reverse.</a:t>
              </a:r>
              <a:endParaRPr b="0" i="0" sz="1700" u="none" cap="none" strike="noStrike">
                <a:solidFill>
                  <a:schemeClr val="lt1"/>
                </a:solidFill>
                <a:latin typeface="Arial"/>
                <a:ea typeface="Arial"/>
                <a:cs typeface="Arial"/>
                <a:sym typeface="Arial"/>
              </a:endParaRPr>
            </a:p>
          </p:txBody>
        </p:sp>
      </p:grpSp>
      <p:pic>
        <p:nvPicPr>
          <p:cNvPr id="2162" name="Google Shape;2162;p92"/>
          <p:cNvPicPr preferRelativeResize="0"/>
          <p:nvPr/>
        </p:nvPicPr>
        <p:blipFill rotWithShape="1">
          <a:blip r:embed="rId3">
            <a:alphaModFix/>
          </a:blip>
          <a:srcRect b="0" l="0" r="0" t="0"/>
          <a:stretch/>
        </p:blipFill>
        <p:spPr>
          <a:xfrm>
            <a:off x="2440625" y="1645200"/>
            <a:ext cx="3951350" cy="2514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93"/>
          <p:cNvSpPr txBox="1"/>
          <p:nvPr>
            <p:ph type="ctrTitle"/>
          </p:nvPr>
        </p:nvSpPr>
        <p:spPr>
          <a:xfrm>
            <a:off x="1010729" y="2137144"/>
            <a:ext cx="7537848" cy="78466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Searching Files</a:t>
            </a:r>
            <a:endParaRPr>
              <a:solidFill>
                <a:srgbClr val="741B47"/>
              </a:solidFill>
            </a:endParaRPr>
          </a:p>
        </p:txBody>
      </p:sp>
      <p:sp>
        <p:nvSpPr>
          <p:cNvPr id="2168" name="Google Shape;2168;p93"/>
          <p:cNvSpPr txBox="1"/>
          <p:nvPr/>
        </p:nvSpPr>
        <p:spPr>
          <a:xfrm>
            <a:off x="-75925" y="1866900"/>
            <a:ext cx="8379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US" sz="3000">
                <a:solidFill>
                  <a:schemeClr val="lt1"/>
                </a:solidFill>
                <a:latin typeface="Barlow"/>
                <a:ea typeface="Barlow"/>
                <a:cs typeface="Barlow"/>
                <a:sym typeface="Barlow"/>
              </a:rPr>
              <a:t>4</a:t>
            </a:r>
            <a:r>
              <a:rPr b="1" lang="en-US" sz="3000">
                <a:solidFill>
                  <a:schemeClr val="lt1"/>
                </a:solidFill>
                <a:latin typeface="Barlow"/>
                <a:ea typeface="Barlow"/>
                <a:cs typeface="Barlow"/>
                <a:sym typeface="Barlow"/>
              </a:rPr>
              <a:t>-4</a:t>
            </a:r>
            <a:endParaRPr b="1" i="0" sz="3000" u="none" cap="none" strike="noStrike">
              <a:solidFill>
                <a:schemeClr val="lt1"/>
              </a:solidFill>
              <a:latin typeface="Barlow"/>
              <a:ea typeface="Barlow"/>
              <a:cs typeface="Barlow"/>
              <a:sym typeface="Barlow"/>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sp>
        <p:nvSpPr>
          <p:cNvPr id="2173" name="Google Shape;2173;p94"/>
          <p:cNvSpPr txBox="1"/>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0" i="0" lang="en-US" sz="4800" u="none" cap="none" strike="noStrike">
                <a:solidFill>
                  <a:srgbClr val="741B47"/>
                </a:solidFill>
                <a:latin typeface="Arial"/>
                <a:ea typeface="Arial"/>
                <a:cs typeface="Arial"/>
                <a:sym typeface="Arial"/>
              </a:rPr>
              <a:t>Searching Files</a:t>
            </a:r>
            <a:endParaRPr b="0" i="0" sz="4800" u="none" cap="none" strike="noStrike">
              <a:solidFill>
                <a:srgbClr val="741B47"/>
              </a:solidFill>
              <a:latin typeface="Raleway SemiBold"/>
              <a:ea typeface="Raleway SemiBold"/>
              <a:cs typeface="Raleway SemiBold"/>
              <a:sym typeface="Raleway SemiBold"/>
            </a:endParaRPr>
          </a:p>
        </p:txBody>
      </p:sp>
      <p:grpSp>
        <p:nvGrpSpPr>
          <p:cNvPr id="2174" name="Google Shape;2174;p94"/>
          <p:cNvGrpSpPr/>
          <p:nvPr/>
        </p:nvGrpSpPr>
        <p:grpSpPr>
          <a:xfrm>
            <a:off x="127591" y="806649"/>
            <a:ext cx="8591097" cy="565200"/>
            <a:chOff x="518491" y="1514783"/>
            <a:chExt cx="7694940" cy="565200"/>
          </a:xfrm>
        </p:grpSpPr>
        <p:sp>
          <p:nvSpPr>
            <p:cNvPr id="2175" name="Google Shape;2175;p94"/>
            <p:cNvSpPr/>
            <p:nvPr/>
          </p:nvSpPr>
          <p:spPr>
            <a:xfrm rot="5400000">
              <a:off x="561402" y="1599533"/>
              <a:ext cx="565200" cy="3957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94"/>
            <p:cNvSpPr txBox="1"/>
            <p:nvPr/>
          </p:nvSpPr>
          <p:spPr>
            <a:xfrm>
              <a:off x="646188" y="1712616"/>
              <a:ext cx="395700"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find</a:t>
              </a:r>
              <a:endParaRPr b="0" i="0" sz="1100" u="none" cap="none" strike="noStrike">
                <a:solidFill>
                  <a:schemeClr val="lt1"/>
                </a:solidFill>
                <a:latin typeface="Arial"/>
                <a:ea typeface="Arial"/>
                <a:cs typeface="Arial"/>
                <a:sym typeface="Arial"/>
              </a:endParaRPr>
            </a:p>
          </p:txBody>
        </p:sp>
        <p:sp>
          <p:nvSpPr>
            <p:cNvPr id="2177" name="Google Shape;2177;p94"/>
            <p:cNvSpPr/>
            <p:nvPr/>
          </p:nvSpPr>
          <p:spPr>
            <a:xfrm rot="5400000">
              <a:off x="4443931" y="-1887217"/>
              <a:ext cx="367500" cy="7171500"/>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94"/>
            <p:cNvSpPr txBox="1"/>
            <p:nvPr/>
          </p:nvSpPr>
          <p:spPr>
            <a:xfrm>
              <a:off x="518491" y="1532782"/>
              <a:ext cx="7632610"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 search for files in a directory hierarchy.</a:t>
              </a:r>
              <a:endParaRPr b="0" i="0" sz="1700" u="none" cap="none" strike="noStrike">
                <a:solidFill>
                  <a:schemeClr val="lt1"/>
                </a:solidFill>
                <a:latin typeface="Arial"/>
                <a:ea typeface="Arial"/>
                <a:cs typeface="Arial"/>
                <a:sym typeface="Arial"/>
              </a:endParaRPr>
            </a:p>
          </p:txBody>
        </p:sp>
      </p:grpSp>
      <p:pic>
        <p:nvPicPr>
          <p:cNvPr id="2179" name="Google Shape;2179;p94"/>
          <p:cNvPicPr preferRelativeResize="0"/>
          <p:nvPr/>
        </p:nvPicPr>
        <p:blipFill rotWithShape="1">
          <a:blip r:embed="rId3">
            <a:alphaModFix/>
          </a:blip>
          <a:srcRect b="0" l="0" r="0" t="0"/>
          <a:stretch/>
        </p:blipFill>
        <p:spPr>
          <a:xfrm>
            <a:off x="1485923" y="3073447"/>
            <a:ext cx="5503975" cy="742100"/>
          </a:xfrm>
          <a:prstGeom prst="rect">
            <a:avLst/>
          </a:prstGeom>
          <a:noFill/>
          <a:ln>
            <a:noFill/>
          </a:ln>
        </p:spPr>
      </p:pic>
      <p:grpSp>
        <p:nvGrpSpPr>
          <p:cNvPr id="2180" name="Google Shape;2180;p94"/>
          <p:cNvGrpSpPr/>
          <p:nvPr/>
        </p:nvGrpSpPr>
        <p:grpSpPr>
          <a:xfrm>
            <a:off x="127568" y="1951427"/>
            <a:ext cx="8718343" cy="565200"/>
            <a:chOff x="510354" y="1514783"/>
            <a:chExt cx="7703077" cy="565200"/>
          </a:xfrm>
        </p:grpSpPr>
        <p:sp>
          <p:nvSpPr>
            <p:cNvPr id="2181" name="Google Shape;2181;p94"/>
            <p:cNvSpPr/>
            <p:nvPr/>
          </p:nvSpPr>
          <p:spPr>
            <a:xfrm rot="5400000">
              <a:off x="561402" y="1599533"/>
              <a:ext cx="565200" cy="3957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94"/>
            <p:cNvSpPr txBox="1"/>
            <p:nvPr/>
          </p:nvSpPr>
          <p:spPr>
            <a:xfrm>
              <a:off x="646188" y="1712616"/>
              <a:ext cx="395700"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find</a:t>
              </a:r>
              <a:endParaRPr b="0" i="0" sz="1100" u="none" cap="none" strike="noStrike">
                <a:solidFill>
                  <a:schemeClr val="lt1"/>
                </a:solidFill>
                <a:latin typeface="Arial"/>
                <a:ea typeface="Arial"/>
                <a:cs typeface="Arial"/>
                <a:sym typeface="Arial"/>
              </a:endParaRPr>
            </a:p>
          </p:txBody>
        </p:sp>
        <p:sp>
          <p:nvSpPr>
            <p:cNvPr id="2183" name="Google Shape;2183;p94"/>
            <p:cNvSpPr/>
            <p:nvPr/>
          </p:nvSpPr>
          <p:spPr>
            <a:xfrm rot="5400000">
              <a:off x="4443931" y="-1887217"/>
              <a:ext cx="367500" cy="7171500"/>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94"/>
            <p:cNvSpPr txBox="1"/>
            <p:nvPr/>
          </p:nvSpPr>
          <p:spPr>
            <a:xfrm>
              <a:off x="510354" y="1532782"/>
              <a:ext cx="7640746"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 Find all the files whose name is clarusway.txt in a current working directory.</a:t>
              </a:r>
              <a:endParaRPr b="0" i="0" sz="1700" u="none" cap="none" strike="noStrike">
                <a:solidFill>
                  <a:schemeClr val="lt1"/>
                </a:solidFill>
                <a:latin typeface="Arial"/>
                <a:ea typeface="Arial"/>
                <a:cs typeface="Arial"/>
                <a:sym typeface="Arial"/>
              </a:endParaRPr>
            </a:p>
          </p:txBody>
        </p:sp>
      </p:grpSp>
      <p:sp>
        <p:nvSpPr>
          <p:cNvPr id="2185" name="Google Shape;2185;p94"/>
          <p:cNvSpPr txBox="1"/>
          <p:nvPr/>
        </p:nvSpPr>
        <p:spPr>
          <a:xfrm>
            <a:off x="1173250" y="1280900"/>
            <a:ext cx="6033900" cy="446400"/>
          </a:xfrm>
          <a:prstGeom prst="rect">
            <a:avLst/>
          </a:prstGeom>
          <a:solidFill>
            <a:srgbClr val="999999"/>
          </a:solidFill>
          <a:ln>
            <a:noFill/>
          </a:ln>
        </p:spPr>
        <p:txBody>
          <a:bodyPr anchorCtr="0" anchor="t" bIns="91425" lIns="91425" spcFirstLastPara="1" rIns="91425" wrap="square" tIns="91425">
            <a:spAutoFit/>
          </a:bodyPr>
          <a:lstStyle/>
          <a:p>
            <a:pPr indent="266700" lvl="0" marL="647700" marR="190500" rtl="0" algn="l">
              <a:lnSpc>
                <a:spcPct val="115000"/>
              </a:lnSpc>
              <a:spcBef>
                <a:spcPts val="0"/>
              </a:spcBef>
              <a:spcAft>
                <a:spcPts val="800"/>
              </a:spcAft>
              <a:buNone/>
            </a:pPr>
            <a:r>
              <a:rPr lang="en-US" sz="1700">
                <a:solidFill>
                  <a:schemeClr val="lt1"/>
                </a:solidFill>
              </a:rPr>
              <a:t>find [starting-point...] [expression]</a:t>
            </a:r>
            <a:endParaRPr sz="1700">
              <a:solidFill>
                <a:schemeClr val="lt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95"/>
          <p:cNvSpPr txBox="1"/>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0" i="0" lang="en-US" sz="4800" u="none" cap="none" strike="noStrike">
                <a:solidFill>
                  <a:srgbClr val="741B47"/>
                </a:solidFill>
                <a:latin typeface="Arial"/>
                <a:ea typeface="Arial"/>
                <a:cs typeface="Arial"/>
                <a:sym typeface="Arial"/>
              </a:rPr>
              <a:t>Searching Files</a:t>
            </a:r>
            <a:endParaRPr b="0" i="0" sz="4800" u="none" cap="none" strike="noStrike">
              <a:solidFill>
                <a:srgbClr val="741B47"/>
              </a:solidFill>
              <a:latin typeface="Raleway SemiBold"/>
              <a:ea typeface="Raleway SemiBold"/>
              <a:cs typeface="Raleway SemiBold"/>
              <a:sym typeface="Raleway SemiBold"/>
            </a:endParaRPr>
          </a:p>
        </p:txBody>
      </p:sp>
      <p:grpSp>
        <p:nvGrpSpPr>
          <p:cNvPr id="2191" name="Google Shape;2191;p95"/>
          <p:cNvGrpSpPr/>
          <p:nvPr/>
        </p:nvGrpSpPr>
        <p:grpSpPr>
          <a:xfrm>
            <a:off x="287831" y="1207140"/>
            <a:ext cx="8732117" cy="565200"/>
            <a:chOff x="646152" y="1514783"/>
            <a:chExt cx="7567279" cy="565200"/>
          </a:xfrm>
        </p:grpSpPr>
        <p:sp>
          <p:nvSpPr>
            <p:cNvPr id="2192" name="Google Shape;2192;p95"/>
            <p:cNvSpPr/>
            <p:nvPr/>
          </p:nvSpPr>
          <p:spPr>
            <a:xfrm rot="5400000">
              <a:off x="561402" y="1599533"/>
              <a:ext cx="565200" cy="3957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95"/>
            <p:cNvSpPr txBox="1"/>
            <p:nvPr/>
          </p:nvSpPr>
          <p:spPr>
            <a:xfrm>
              <a:off x="646188" y="1712616"/>
              <a:ext cx="395700"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find</a:t>
              </a:r>
              <a:endParaRPr b="0" i="0" sz="1100" u="none" cap="none" strike="noStrike">
                <a:solidFill>
                  <a:schemeClr val="lt1"/>
                </a:solidFill>
                <a:latin typeface="Arial"/>
                <a:ea typeface="Arial"/>
                <a:cs typeface="Arial"/>
                <a:sym typeface="Arial"/>
              </a:endParaRPr>
            </a:p>
          </p:txBody>
        </p:sp>
        <p:sp>
          <p:nvSpPr>
            <p:cNvPr id="2194" name="Google Shape;2194;p95"/>
            <p:cNvSpPr/>
            <p:nvPr/>
          </p:nvSpPr>
          <p:spPr>
            <a:xfrm rot="5400000">
              <a:off x="4443931" y="-1887217"/>
              <a:ext cx="367500" cy="7171500"/>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95"/>
            <p:cNvSpPr txBox="1"/>
            <p:nvPr/>
          </p:nvSpPr>
          <p:spPr>
            <a:xfrm>
              <a:off x="790966" y="1532782"/>
              <a:ext cx="7360134"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 Find all the files whose name is clarusway.txt under /home directory.</a:t>
              </a:r>
              <a:endParaRPr b="0" i="0" sz="1700" u="none" cap="none" strike="noStrike">
                <a:solidFill>
                  <a:schemeClr val="lt1"/>
                </a:solidFill>
                <a:latin typeface="Arial"/>
                <a:ea typeface="Arial"/>
                <a:cs typeface="Arial"/>
                <a:sym typeface="Arial"/>
              </a:endParaRPr>
            </a:p>
          </p:txBody>
        </p:sp>
      </p:grpSp>
      <p:pic>
        <p:nvPicPr>
          <p:cNvPr id="2196" name="Google Shape;2196;p95"/>
          <p:cNvPicPr preferRelativeResize="0"/>
          <p:nvPr/>
        </p:nvPicPr>
        <p:blipFill rotWithShape="1">
          <a:blip r:embed="rId3">
            <a:alphaModFix/>
          </a:blip>
          <a:srcRect b="0" l="0" r="0" t="0"/>
          <a:stretch/>
        </p:blipFill>
        <p:spPr>
          <a:xfrm>
            <a:off x="1310350" y="2278750"/>
            <a:ext cx="5816325" cy="7404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0" name="Shape 2200"/>
        <p:cNvGrpSpPr/>
        <p:nvPr/>
      </p:nvGrpSpPr>
      <p:grpSpPr>
        <a:xfrm>
          <a:off x="0" y="0"/>
          <a:ext cx="0" cy="0"/>
          <a:chOff x="0" y="0"/>
          <a:chExt cx="0" cy="0"/>
        </a:xfrm>
      </p:grpSpPr>
      <p:sp>
        <p:nvSpPr>
          <p:cNvPr id="2201" name="Google Shape;2201;p96"/>
          <p:cNvSpPr txBox="1"/>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0" i="0" lang="en-US" sz="4800" u="none" cap="none" strike="noStrike">
                <a:solidFill>
                  <a:srgbClr val="741B47"/>
                </a:solidFill>
                <a:latin typeface="Arial"/>
                <a:ea typeface="Arial"/>
                <a:cs typeface="Arial"/>
                <a:sym typeface="Arial"/>
              </a:rPr>
              <a:t>Searching Files</a:t>
            </a:r>
            <a:endParaRPr b="0" i="0" sz="4800" u="none" cap="none" strike="noStrike">
              <a:solidFill>
                <a:srgbClr val="741B47"/>
              </a:solidFill>
              <a:latin typeface="Raleway SemiBold"/>
              <a:ea typeface="Raleway SemiBold"/>
              <a:cs typeface="Raleway SemiBold"/>
              <a:sym typeface="Raleway SemiBold"/>
            </a:endParaRPr>
          </a:p>
        </p:txBody>
      </p:sp>
      <p:grpSp>
        <p:nvGrpSpPr>
          <p:cNvPr id="2202" name="Google Shape;2202;p96"/>
          <p:cNvGrpSpPr/>
          <p:nvPr/>
        </p:nvGrpSpPr>
        <p:grpSpPr>
          <a:xfrm>
            <a:off x="1" y="935664"/>
            <a:ext cx="9019946" cy="765548"/>
            <a:chOff x="396718" y="1514783"/>
            <a:chExt cx="7816713" cy="517151"/>
          </a:xfrm>
        </p:grpSpPr>
        <p:sp>
          <p:nvSpPr>
            <p:cNvPr id="2203" name="Google Shape;2203;p96"/>
            <p:cNvSpPr/>
            <p:nvPr/>
          </p:nvSpPr>
          <p:spPr>
            <a:xfrm rot="5400000">
              <a:off x="585427" y="1575509"/>
              <a:ext cx="517151" cy="3957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96"/>
            <p:cNvSpPr txBox="1"/>
            <p:nvPr/>
          </p:nvSpPr>
          <p:spPr>
            <a:xfrm>
              <a:off x="646188" y="1712616"/>
              <a:ext cx="395700"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find</a:t>
              </a:r>
              <a:endParaRPr b="0" i="0" sz="1100" u="none" cap="none" strike="noStrike">
                <a:solidFill>
                  <a:schemeClr val="lt1"/>
                </a:solidFill>
                <a:latin typeface="Arial"/>
                <a:ea typeface="Arial"/>
                <a:cs typeface="Arial"/>
                <a:sym typeface="Arial"/>
              </a:endParaRPr>
            </a:p>
          </p:txBody>
        </p:sp>
        <p:sp>
          <p:nvSpPr>
            <p:cNvPr id="2205" name="Google Shape;2205;p96"/>
            <p:cNvSpPr/>
            <p:nvPr/>
          </p:nvSpPr>
          <p:spPr>
            <a:xfrm rot="5400000">
              <a:off x="4443931" y="-1887217"/>
              <a:ext cx="367500" cy="7171500"/>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96"/>
            <p:cNvSpPr txBox="1"/>
            <p:nvPr/>
          </p:nvSpPr>
          <p:spPr>
            <a:xfrm>
              <a:off x="396718" y="1532782"/>
              <a:ext cx="7754382"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Find all the files whose name is clarusway.txt and contains both capital and small letters in /home directory.</a:t>
              </a:r>
              <a:endParaRPr b="0" i="0" sz="1700" u="none" cap="none" strike="noStrike">
                <a:solidFill>
                  <a:schemeClr val="lt1"/>
                </a:solidFill>
                <a:latin typeface="Arial"/>
                <a:ea typeface="Arial"/>
                <a:cs typeface="Arial"/>
                <a:sym typeface="Arial"/>
              </a:endParaRPr>
            </a:p>
          </p:txBody>
        </p:sp>
      </p:grpSp>
      <p:pic>
        <p:nvPicPr>
          <p:cNvPr id="2207" name="Google Shape;2207;p96"/>
          <p:cNvPicPr preferRelativeResize="0"/>
          <p:nvPr/>
        </p:nvPicPr>
        <p:blipFill rotWithShape="1">
          <a:blip r:embed="rId3">
            <a:alphaModFix/>
          </a:blip>
          <a:srcRect b="0" l="0" r="0" t="0"/>
          <a:stretch/>
        </p:blipFill>
        <p:spPr>
          <a:xfrm>
            <a:off x="1274598" y="2213700"/>
            <a:ext cx="7172175" cy="10081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sp>
        <p:nvSpPr>
          <p:cNvPr id="2212" name="Google Shape;2212;p97"/>
          <p:cNvSpPr txBox="1"/>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0" i="0" lang="en-US" sz="4800" u="none" cap="none" strike="noStrike">
                <a:solidFill>
                  <a:srgbClr val="741B47"/>
                </a:solidFill>
                <a:latin typeface="Arial"/>
                <a:ea typeface="Arial"/>
                <a:cs typeface="Arial"/>
                <a:sym typeface="Arial"/>
              </a:rPr>
              <a:t>Searching Files</a:t>
            </a:r>
            <a:endParaRPr b="0" i="0" sz="4800" u="none" cap="none" strike="noStrike">
              <a:solidFill>
                <a:srgbClr val="741B47"/>
              </a:solidFill>
              <a:latin typeface="Raleway SemiBold"/>
              <a:ea typeface="Raleway SemiBold"/>
              <a:cs typeface="Raleway SemiBold"/>
              <a:sym typeface="Raleway SemiBold"/>
            </a:endParaRPr>
          </a:p>
        </p:txBody>
      </p:sp>
      <p:grpSp>
        <p:nvGrpSpPr>
          <p:cNvPr id="2213" name="Google Shape;2213;p97"/>
          <p:cNvGrpSpPr/>
          <p:nvPr/>
        </p:nvGrpSpPr>
        <p:grpSpPr>
          <a:xfrm>
            <a:off x="1" y="935664"/>
            <a:ext cx="9019946" cy="765548"/>
            <a:chOff x="396718" y="1514783"/>
            <a:chExt cx="7816713" cy="517151"/>
          </a:xfrm>
        </p:grpSpPr>
        <p:sp>
          <p:nvSpPr>
            <p:cNvPr id="2214" name="Google Shape;2214;p97"/>
            <p:cNvSpPr/>
            <p:nvPr/>
          </p:nvSpPr>
          <p:spPr>
            <a:xfrm rot="5400000">
              <a:off x="585427" y="1575509"/>
              <a:ext cx="517151" cy="3957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97"/>
            <p:cNvSpPr txBox="1"/>
            <p:nvPr/>
          </p:nvSpPr>
          <p:spPr>
            <a:xfrm>
              <a:off x="646188" y="1712616"/>
              <a:ext cx="395700"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find</a:t>
              </a:r>
              <a:endParaRPr b="0" i="0" sz="1100" u="none" cap="none" strike="noStrike">
                <a:solidFill>
                  <a:schemeClr val="lt1"/>
                </a:solidFill>
                <a:latin typeface="Arial"/>
                <a:ea typeface="Arial"/>
                <a:cs typeface="Arial"/>
                <a:sym typeface="Arial"/>
              </a:endParaRPr>
            </a:p>
          </p:txBody>
        </p:sp>
        <p:sp>
          <p:nvSpPr>
            <p:cNvPr id="2216" name="Google Shape;2216;p97"/>
            <p:cNvSpPr/>
            <p:nvPr/>
          </p:nvSpPr>
          <p:spPr>
            <a:xfrm rot="5400000">
              <a:off x="4443931" y="-1887217"/>
              <a:ext cx="367500" cy="7171500"/>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97"/>
            <p:cNvSpPr txBox="1"/>
            <p:nvPr/>
          </p:nvSpPr>
          <p:spPr>
            <a:xfrm>
              <a:off x="396718" y="1532782"/>
              <a:ext cx="7754382"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Find all directories whose name is movies in /home directory.</a:t>
              </a:r>
              <a:endParaRPr b="0" i="0" sz="1700" u="none" cap="none" strike="noStrike">
                <a:solidFill>
                  <a:schemeClr val="lt1"/>
                </a:solidFill>
                <a:latin typeface="Arial"/>
                <a:ea typeface="Arial"/>
                <a:cs typeface="Arial"/>
                <a:sym typeface="Arial"/>
              </a:endParaRPr>
            </a:p>
          </p:txBody>
        </p:sp>
      </p:grpSp>
      <p:pic>
        <p:nvPicPr>
          <p:cNvPr id="2218" name="Google Shape;2218;p97"/>
          <p:cNvPicPr preferRelativeResize="0"/>
          <p:nvPr/>
        </p:nvPicPr>
        <p:blipFill rotWithShape="1">
          <a:blip r:embed="rId3">
            <a:alphaModFix/>
          </a:blip>
          <a:srcRect b="0" l="0" r="0" t="0"/>
          <a:stretch/>
        </p:blipFill>
        <p:spPr>
          <a:xfrm>
            <a:off x="948774" y="2246600"/>
            <a:ext cx="7444987" cy="7655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p98"/>
          <p:cNvSpPr txBox="1"/>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0" i="0" lang="en-US" sz="4800" u="none" cap="none" strike="noStrike">
                <a:solidFill>
                  <a:srgbClr val="741B47"/>
                </a:solidFill>
                <a:latin typeface="Arial"/>
                <a:ea typeface="Arial"/>
                <a:cs typeface="Arial"/>
                <a:sym typeface="Arial"/>
              </a:rPr>
              <a:t>Searching Files</a:t>
            </a:r>
            <a:endParaRPr b="0" i="0" sz="4800" u="none" cap="none" strike="noStrike">
              <a:solidFill>
                <a:srgbClr val="741B47"/>
              </a:solidFill>
              <a:latin typeface="Raleway SemiBold"/>
              <a:ea typeface="Raleway SemiBold"/>
              <a:cs typeface="Raleway SemiBold"/>
              <a:sym typeface="Raleway SemiBold"/>
            </a:endParaRPr>
          </a:p>
        </p:txBody>
      </p:sp>
      <p:grpSp>
        <p:nvGrpSpPr>
          <p:cNvPr id="2224" name="Google Shape;2224;p98"/>
          <p:cNvGrpSpPr/>
          <p:nvPr/>
        </p:nvGrpSpPr>
        <p:grpSpPr>
          <a:xfrm>
            <a:off x="1" y="935664"/>
            <a:ext cx="9019946" cy="765548"/>
            <a:chOff x="396718" y="1514783"/>
            <a:chExt cx="7816713" cy="517151"/>
          </a:xfrm>
        </p:grpSpPr>
        <p:sp>
          <p:nvSpPr>
            <p:cNvPr id="2225" name="Google Shape;2225;p98"/>
            <p:cNvSpPr/>
            <p:nvPr/>
          </p:nvSpPr>
          <p:spPr>
            <a:xfrm rot="5400000">
              <a:off x="585427" y="1575509"/>
              <a:ext cx="517151" cy="3957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98"/>
            <p:cNvSpPr txBox="1"/>
            <p:nvPr/>
          </p:nvSpPr>
          <p:spPr>
            <a:xfrm>
              <a:off x="646188" y="1712616"/>
              <a:ext cx="395700"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find</a:t>
              </a:r>
              <a:endParaRPr b="0" i="0" sz="1100" u="none" cap="none" strike="noStrike">
                <a:solidFill>
                  <a:schemeClr val="lt1"/>
                </a:solidFill>
                <a:latin typeface="Arial"/>
                <a:ea typeface="Arial"/>
                <a:cs typeface="Arial"/>
                <a:sym typeface="Arial"/>
              </a:endParaRPr>
            </a:p>
          </p:txBody>
        </p:sp>
        <p:sp>
          <p:nvSpPr>
            <p:cNvPr id="2227" name="Google Shape;2227;p98"/>
            <p:cNvSpPr/>
            <p:nvPr/>
          </p:nvSpPr>
          <p:spPr>
            <a:xfrm rot="5400000">
              <a:off x="4443931" y="-1887217"/>
              <a:ext cx="367500" cy="7171500"/>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98"/>
            <p:cNvSpPr txBox="1"/>
            <p:nvPr/>
          </p:nvSpPr>
          <p:spPr>
            <a:xfrm>
              <a:off x="396718" y="1532782"/>
              <a:ext cx="7754382"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Find all txt files in a directory.</a:t>
              </a:r>
              <a:endParaRPr b="0" i="0" sz="1700" u="none" cap="none" strike="noStrike">
                <a:solidFill>
                  <a:schemeClr val="lt1"/>
                </a:solidFill>
                <a:latin typeface="Arial"/>
                <a:ea typeface="Arial"/>
                <a:cs typeface="Arial"/>
                <a:sym typeface="Arial"/>
              </a:endParaRPr>
            </a:p>
          </p:txBody>
        </p:sp>
      </p:grpSp>
      <p:pic>
        <p:nvPicPr>
          <p:cNvPr id="2229" name="Google Shape;2229;p98"/>
          <p:cNvPicPr preferRelativeResize="0"/>
          <p:nvPr/>
        </p:nvPicPr>
        <p:blipFill rotWithShape="1">
          <a:blip r:embed="rId3">
            <a:alphaModFix/>
          </a:blip>
          <a:srcRect b="0" l="0" r="0" t="0"/>
          <a:stretch/>
        </p:blipFill>
        <p:spPr>
          <a:xfrm>
            <a:off x="1728235" y="2128825"/>
            <a:ext cx="5563224" cy="17310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sp>
        <p:nvSpPr>
          <p:cNvPr id="2234" name="Google Shape;2234;p99"/>
          <p:cNvSpPr txBox="1"/>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0" i="0" lang="en-US" sz="4800" u="none" cap="none" strike="noStrike">
                <a:solidFill>
                  <a:srgbClr val="741B47"/>
                </a:solidFill>
                <a:latin typeface="Arial"/>
                <a:ea typeface="Arial"/>
                <a:cs typeface="Arial"/>
                <a:sym typeface="Arial"/>
              </a:rPr>
              <a:t>Searching Files</a:t>
            </a:r>
            <a:endParaRPr b="0" i="0" sz="4800" u="none" cap="none" strike="noStrike">
              <a:solidFill>
                <a:srgbClr val="741B47"/>
              </a:solidFill>
              <a:latin typeface="Raleway SemiBold"/>
              <a:ea typeface="Raleway SemiBold"/>
              <a:cs typeface="Raleway SemiBold"/>
              <a:sym typeface="Raleway SemiBold"/>
            </a:endParaRPr>
          </a:p>
        </p:txBody>
      </p:sp>
      <p:grpSp>
        <p:nvGrpSpPr>
          <p:cNvPr id="2235" name="Google Shape;2235;p99"/>
          <p:cNvGrpSpPr/>
          <p:nvPr/>
        </p:nvGrpSpPr>
        <p:grpSpPr>
          <a:xfrm>
            <a:off x="-159500" y="859477"/>
            <a:ext cx="9179195" cy="642311"/>
            <a:chOff x="258501" y="1514783"/>
            <a:chExt cx="7954931" cy="517200"/>
          </a:xfrm>
        </p:grpSpPr>
        <p:sp>
          <p:nvSpPr>
            <p:cNvPr id="2236" name="Google Shape;2236;p99"/>
            <p:cNvSpPr/>
            <p:nvPr/>
          </p:nvSpPr>
          <p:spPr>
            <a:xfrm rot="5400000">
              <a:off x="585403" y="1575533"/>
              <a:ext cx="517200" cy="3957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99"/>
            <p:cNvSpPr txBox="1"/>
            <p:nvPr/>
          </p:nvSpPr>
          <p:spPr>
            <a:xfrm>
              <a:off x="646153" y="1688608"/>
              <a:ext cx="395700"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grep</a:t>
              </a:r>
              <a:endParaRPr b="0" i="0" sz="1100" u="none" cap="none" strike="noStrike">
                <a:solidFill>
                  <a:schemeClr val="lt1"/>
                </a:solidFill>
                <a:latin typeface="Arial"/>
                <a:ea typeface="Arial"/>
                <a:cs typeface="Arial"/>
                <a:sym typeface="Arial"/>
              </a:endParaRPr>
            </a:p>
          </p:txBody>
        </p:sp>
        <p:sp>
          <p:nvSpPr>
            <p:cNvPr id="2238" name="Google Shape;2238;p99"/>
            <p:cNvSpPr/>
            <p:nvPr/>
          </p:nvSpPr>
          <p:spPr>
            <a:xfrm rot="5400000">
              <a:off x="4443931" y="-1887217"/>
              <a:ext cx="367500" cy="7171500"/>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99"/>
            <p:cNvSpPr txBox="1"/>
            <p:nvPr/>
          </p:nvSpPr>
          <p:spPr>
            <a:xfrm>
              <a:off x="258501" y="1532779"/>
              <a:ext cx="7892700" cy="2679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The grep, which stand</a:t>
              </a:r>
              <a:r>
                <a:rPr b="0" i="0" lang="en-US" sz="1700" u="none" cap="none" strike="noStrike">
                  <a:solidFill>
                    <a:schemeClr val="lt1"/>
                  </a:solidFill>
                  <a:latin typeface="Arial"/>
                  <a:ea typeface="Arial"/>
                  <a:cs typeface="Arial"/>
                  <a:sym typeface="Arial"/>
                </a:rPr>
                <a:t>s for "global regular expression print," is used to search text.</a:t>
              </a:r>
              <a:endParaRPr b="0" i="0" sz="1700" u="none" cap="none" strike="noStrike">
                <a:solidFill>
                  <a:schemeClr val="lt1"/>
                </a:solidFill>
                <a:latin typeface="Arial"/>
                <a:ea typeface="Arial"/>
                <a:cs typeface="Arial"/>
                <a:sym typeface="Arial"/>
              </a:endParaRPr>
            </a:p>
          </p:txBody>
        </p:sp>
      </p:grpSp>
      <p:graphicFrame>
        <p:nvGraphicFramePr>
          <p:cNvPr id="2240" name="Google Shape;2240;p99"/>
          <p:cNvGraphicFramePr/>
          <p:nvPr/>
        </p:nvGraphicFramePr>
        <p:xfrm>
          <a:off x="746777" y="2022951"/>
          <a:ext cx="3000000" cy="3000000"/>
        </p:xfrm>
        <a:graphic>
          <a:graphicData uri="http://schemas.openxmlformats.org/drawingml/2006/table">
            <a:tbl>
              <a:tblPr>
                <a:noFill/>
                <a:tableStyleId>{7A4D6293-A584-4DCF-97E7-36CC0F431777}</a:tableStyleId>
              </a:tblPr>
              <a:tblGrid>
                <a:gridCol w="1457825"/>
                <a:gridCol w="5908800"/>
              </a:tblGrid>
              <a:tr h="306575">
                <a:tc>
                  <a:txBody>
                    <a:bodyPr/>
                    <a:lstStyle/>
                    <a:p>
                      <a:pPr indent="0" lvl="0" marL="0" marR="0" rtl="0" algn="ctr">
                        <a:lnSpc>
                          <a:spcPct val="100000"/>
                        </a:lnSpc>
                        <a:spcBef>
                          <a:spcPts val="0"/>
                        </a:spcBef>
                        <a:spcAft>
                          <a:spcPts val="0"/>
                        </a:spcAft>
                        <a:buClr>
                          <a:srgbClr val="000000"/>
                        </a:buClr>
                        <a:buSzPts val="700"/>
                        <a:buFont typeface="Arial"/>
                        <a:buNone/>
                      </a:pPr>
                      <a:r>
                        <a:rPr lang="en-US">
                          <a:solidFill>
                            <a:schemeClr val="lt1"/>
                          </a:solidFill>
                        </a:rPr>
                        <a:t>Options</a:t>
                      </a:r>
                      <a:endParaRPr u="none" cap="none" strike="noStrike"/>
                    </a:p>
                  </a:txBody>
                  <a:tcPr marT="23100" marB="23100" marR="46200" marL="46200" anchor="b">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741B4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US" u="none" cap="none" strike="noStrike">
                          <a:solidFill>
                            <a:schemeClr val="lt1"/>
                          </a:solidFill>
                        </a:rPr>
                        <a:t>Description</a:t>
                      </a:r>
                      <a:endParaRPr u="none" cap="none" strike="noStrike"/>
                    </a:p>
                  </a:txBody>
                  <a:tcPr marT="23100" marB="23100" marR="46200" marL="46200" anchor="b">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741B47"/>
                    </a:solidFill>
                  </a:tcPr>
                </a:tc>
              </a:tr>
              <a:tr h="247750">
                <a:tc>
                  <a:txBody>
                    <a:bodyPr/>
                    <a:lstStyle/>
                    <a:p>
                      <a:pPr indent="0" lvl="0" marL="0" marR="0" rtl="0" algn="ctr">
                        <a:lnSpc>
                          <a:spcPct val="100000"/>
                        </a:lnSpc>
                        <a:spcBef>
                          <a:spcPts val="0"/>
                        </a:spcBef>
                        <a:spcAft>
                          <a:spcPts val="0"/>
                        </a:spcAft>
                        <a:buClr>
                          <a:srgbClr val="000000"/>
                        </a:buClr>
                        <a:buSzPts val="700"/>
                        <a:buFont typeface="Arial"/>
                        <a:buNone/>
                      </a:pPr>
                      <a:r>
                        <a:rPr lang="en-US"/>
                        <a:t>-c</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190500" marR="190500" rtl="0" algn="l">
                        <a:lnSpc>
                          <a:spcPct val="115000"/>
                        </a:lnSpc>
                        <a:spcBef>
                          <a:spcPts val="0"/>
                        </a:spcBef>
                        <a:spcAft>
                          <a:spcPts val="800"/>
                        </a:spcAft>
                        <a:buNone/>
                      </a:pPr>
                      <a:r>
                        <a:rPr lang="en-US" sz="1200">
                          <a:latin typeface="Courier New"/>
                          <a:ea typeface="Courier New"/>
                          <a:cs typeface="Courier New"/>
                          <a:sym typeface="Courier New"/>
                        </a:rPr>
                        <a:t>This prints only the number of lines that match a pattern</a:t>
                      </a:r>
                      <a:endParaRPr/>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247750">
                <a:tc>
                  <a:txBody>
                    <a:bodyPr/>
                    <a:lstStyle/>
                    <a:p>
                      <a:pPr indent="0" lvl="0" marL="0" marR="0" rtl="0" algn="ctr">
                        <a:lnSpc>
                          <a:spcPct val="100000"/>
                        </a:lnSpc>
                        <a:spcBef>
                          <a:spcPts val="0"/>
                        </a:spcBef>
                        <a:spcAft>
                          <a:spcPts val="0"/>
                        </a:spcAft>
                        <a:buClr>
                          <a:srgbClr val="000000"/>
                        </a:buClr>
                        <a:buSzPts val="700"/>
                        <a:buFont typeface="Arial"/>
                        <a:buNone/>
                      </a:pPr>
                      <a:r>
                        <a:rPr lang="en-US"/>
                        <a:t>-h</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114300" marR="114300" rtl="0" algn="l">
                        <a:lnSpc>
                          <a:spcPct val="115000"/>
                        </a:lnSpc>
                        <a:spcBef>
                          <a:spcPts val="0"/>
                        </a:spcBef>
                        <a:spcAft>
                          <a:spcPts val="800"/>
                        </a:spcAft>
                        <a:buNone/>
                      </a:pPr>
                      <a:r>
                        <a:rPr lang="en-US" sz="1200">
                          <a:latin typeface="Courier New"/>
                          <a:ea typeface="Courier New"/>
                          <a:cs typeface="Courier New"/>
                          <a:sym typeface="Courier New"/>
                        </a:rPr>
                        <a:t>Do not display the filenames headers.</a:t>
                      </a:r>
                      <a:endParaRPr/>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247750">
                <a:tc>
                  <a:txBody>
                    <a:bodyPr/>
                    <a:lstStyle/>
                    <a:p>
                      <a:pPr indent="0" lvl="0" marL="0" marR="0" rtl="0" algn="ctr">
                        <a:lnSpc>
                          <a:spcPct val="100000"/>
                        </a:lnSpc>
                        <a:spcBef>
                          <a:spcPts val="0"/>
                        </a:spcBef>
                        <a:spcAft>
                          <a:spcPts val="0"/>
                        </a:spcAft>
                        <a:buClr>
                          <a:srgbClr val="000000"/>
                        </a:buClr>
                        <a:buSzPts val="700"/>
                        <a:buFont typeface="Arial"/>
                        <a:buNone/>
                      </a:pPr>
                      <a:r>
                        <a:rPr lang="en-US"/>
                        <a:t>-i</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114300" marR="114300" rtl="0" algn="l">
                        <a:lnSpc>
                          <a:spcPct val="115000"/>
                        </a:lnSpc>
                        <a:spcBef>
                          <a:spcPts val="0"/>
                        </a:spcBef>
                        <a:spcAft>
                          <a:spcPts val="800"/>
                        </a:spcAft>
                        <a:buNone/>
                      </a:pPr>
                      <a:r>
                        <a:rPr lang="en-US" sz="1200">
                          <a:latin typeface="Courier New"/>
                          <a:ea typeface="Courier New"/>
                          <a:cs typeface="Courier New"/>
                          <a:sym typeface="Courier New"/>
                        </a:rPr>
                        <a:t>Ignores, case for matching</a:t>
                      </a:r>
                      <a:endParaRPr/>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247750">
                <a:tc>
                  <a:txBody>
                    <a:bodyPr/>
                    <a:lstStyle/>
                    <a:p>
                      <a:pPr indent="0" lvl="0" marL="0" marR="0" rtl="0" algn="ctr">
                        <a:lnSpc>
                          <a:spcPct val="100000"/>
                        </a:lnSpc>
                        <a:spcBef>
                          <a:spcPts val="0"/>
                        </a:spcBef>
                        <a:spcAft>
                          <a:spcPts val="0"/>
                        </a:spcAft>
                        <a:buClr>
                          <a:srgbClr val="000000"/>
                        </a:buClr>
                        <a:buSzPts val="700"/>
                        <a:buFont typeface="Arial"/>
                        <a:buNone/>
                      </a:pPr>
                      <a:r>
                        <a:rPr lang="en-US" u="none" cap="none" strike="noStrike"/>
                        <a:t>-l</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114300" marR="114300" rtl="0" algn="l">
                        <a:lnSpc>
                          <a:spcPct val="115000"/>
                        </a:lnSpc>
                        <a:spcBef>
                          <a:spcPts val="0"/>
                        </a:spcBef>
                        <a:spcAft>
                          <a:spcPts val="800"/>
                        </a:spcAft>
                        <a:buNone/>
                      </a:pPr>
                      <a:r>
                        <a:rPr lang="en-US" sz="1200">
                          <a:latin typeface="Courier New"/>
                          <a:ea typeface="Courier New"/>
                          <a:cs typeface="Courier New"/>
                          <a:sym typeface="Courier New"/>
                        </a:rPr>
                        <a:t>Displays list of a filenames only.</a:t>
                      </a:r>
                      <a:endParaRPr/>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247750">
                <a:tc>
                  <a:txBody>
                    <a:bodyPr/>
                    <a:lstStyle/>
                    <a:p>
                      <a:pPr indent="0" lvl="0" marL="0" marR="0" rtl="0" algn="ctr">
                        <a:lnSpc>
                          <a:spcPct val="100000"/>
                        </a:lnSpc>
                        <a:spcBef>
                          <a:spcPts val="0"/>
                        </a:spcBef>
                        <a:spcAft>
                          <a:spcPts val="0"/>
                        </a:spcAft>
                        <a:buClr>
                          <a:srgbClr val="000000"/>
                        </a:buClr>
                        <a:buSzPts val="700"/>
                        <a:buFont typeface="Arial"/>
                        <a:buNone/>
                      </a:pPr>
                      <a:r>
                        <a:rPr lang="en-US"/>
                        <a:t>-n</a:t>
                      </a:r>
                      <a:endParaRPr/>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114300" marR="114300" rtl="0" algn="l">
                        <a:lnSpc>
                          <a:spcPct val="115000"/>
                        </a:lnSpc>
                        <a:spcBef>
                          <a:spcPts val="0"/>
                        </a:spcBef>
                        <a:spcAft>
                          <a:spcPts val="800"/>
                        </a:spcAft>
                        <a:buNone/>
                      </a:pPr>
                      <a:r>
                        <a:rPr lang="en-US" sz="1200">
                          <a:latin typeface="Courier New"/>
                          <a:ea typeface="Courier New"/>
                          <a:cs typeface="Courier New"/>
                          <a:sym typeface="Courier New"/>
                        </a:rPr>
                        <a:t>Display the matched lines and their line numbers.</a:t>
                      </a:r>
                      <a:endParaRPr/>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r h="247750">
                <a:tc>
                  <a:txBody>
                    <a:bodyPr/>
                    <a:lstStyle/>
                    <a:p>
                      <a:pPr indent="0" lvl="0" marL="0" marR="0" rtl="0" algn="ctr">
                        <a:lnSpc>
                          <a:spcPct val="100000"/>
                        </a:lnSpc>
                        <a:spcBef>
                          <a:spcPts val="0"/>
                        </a:spcBef>
                        <a:spcAft>
                          <a:spcPts val="0"/>
                        </a:spcAft>
                        <a:buClr>
                          <a:srgbClr val="000000"/>
                        </a:buClr>
                        <a:buSzPts val="700"/>
                        <a:buFont typeface="Arial"/>
                        <a:buNone/>
                      </a:pPr>
                      <a:r>
                        <a:rPr lang="en-US"/>
                        <a:t>-v</a:t>
                      </a:r>
                      <a:endParaRPr u="none" cap="none" strike="noStrike"/>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c>
                  <a:txBody>
                    <a:bodyPr/>
                    <a:lstStyle/>
                    <a:p>
                      <a:pPr indent="0" lvl="0" marL="114300" marR="114300" rtl="0" algn="l">
                        <a:lnSpc>
                          <a:spcPct val="115000"/>
                        </a:lnSpc>
                        <a:spcBef>
                          <a:spcPts val="0"/>
                        </a:spcBef>
                        <a:spcAft>
                          <a:spcPts val="800"/>
                        </a:spcAft>
                        <a:buNone/>
                      </a:pPr>
                      <a:r>
                        <a:rPr lang="en-US" sz="1200">
                          <a:latin typeface="Courier New"/>
                          <a:ea typeface="Courier New"/>
                          <a:cs typeface="Courier New"/>
                          <a:sym typeface="Courier New"/>
                        </a:rPr>
                        <a:t>This prints out all the lines that do not matches the pattern</a:t>
                      </a:r>
                      <a:endParaRPr/>
                    </a:p>
                  </a:txBody>
                  <a:tcPr marT="23100" marB="23100" marR="46200" marL="462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DFDFE"/>
                    </a:solidFill>
                  </a:tcPr>
                </a:tc>
              </a:tr>
            </a:tbl>
          </a:graphicData>
        </a:graphic>
      </p:graphicFrame>
      <p:sp>
        <p:nvSpPr>
          <p:cNvPr id="2241" name="Google Shape;2241;p99"/>
          <p:cNvSpPr txBox="1"/>
          <p:nvPr/>
        </p:nvSpPr>
        <p:spPr>
          <a:xfrm>
            <a:off x="1330400" y="1427550"/>
            <a:ext cx="6033900" cy="446400"/>
          </a:xfrm>
          <a:prstGeom prst="rect">
            <a:avLst/>
          </a:prstGeom>
          <a:solidFill>
            <a:srgbClr val="999999"/>
          </a:solidFill>
          <a:ln>
            <a:noFill/>
          </a:ln>
        </p:spPr>
        <p:txBody>
          <a:bodyPr anchorCtr="0" anchor="t" bIns="91425" lIns="91425" spcFirstLastPara="1" rIns="91425" wrap="square" tIns="91425">
            <a:spAutoFit/>
          </a:bodyPr>
          <a:lstStyle/>
          <a:p>
            <a:pPr indent="266700" lvl="0" marL="647700" marR="190500" rtl="0" algn="l">
              <a:lnSpc>
                <a:spcPct val="115000"/>
              </a:lnSpc>
              <a:spcBef>
                <a:spcPts val="0"/>
              </a:spcBef>
              <a:spcAft>
                <a:spcPts val="800"/>
              </a:spcAft>
              <a:buNone/>
            </a:pPr>
            <a:r>
              <a:rPr lang="en-US" sz="1700">
                <a:solidFill>
                  <a:schemeClr val="lt1"/>
                </a:solidFill>
              </a:rPr>
              <a:t>grep [options] pattern [files]</a:t>
            </a:r>
            <a:endParaRPr>
              <a:latin typeface="Barlow Light"/>
              <a:ea typeface="Barlow Light"/>
              <a:cs typeface="Barlow Light"/>
              <a:sym typeface="Barlow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3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56" name="Google Shape;756;p37"/>
          <p:cNvSpPr txBox="1"/>
          <p:nvPr/>
        </p:nvSpPr>
        <p:spPr>
          <a:xfrm>
            <a:off x="431799" y="173800"/>
            <a:ext cx="7280100" cy="537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0" i="0" lang="en-US" sz="4000" u="none" cap="none" strike="noStrike">
                <a:solidFill>
                  <a:srgbClr val="741B47"/>
                </a:solidFill>
                <a:latin typeface="Raleway Medium"/>
                <a:ea typeface="Raleway Medium"/>
                <a:cs typeface="Raleway Medium"/>
                <a:sym typeface="Raleway Medium"/>
              </a:rPr>
              <a:t>Popular Linux Distributions</a:t>
            </a:r>
            <a:endParaRPr b="0" i="0" sz="4000" u="none" cap="none" strike="noStrike">
              <a:solidFill>
                <a:srgbClr val="741B47"/>
              </a:solidFill>
              <a:latin typeface="Raleway Medium"/>
              <a:ea typeface="Raleway Medium"/>
              <a:cs typeface="Raleway Medium"/>
              <a:sym typeface="Raleway Medium"/>
            </a:endParaRPr>
          </a:p>
        </p:txBody>
      </p:sp>
      <p:pic>
        <p:nvPicPr>
          <p:cNvPr descr="popular linux distributions ile ilgili görsel sonucu" id="757" name="Google Shape;757;p37"/>
          <p:cNvPicPr preferRelativeResize="0"/>
          <p:nvPr/>
        </p:nvPicPr>
        <p:blipFill rotWithShape="1">
          <a:blip r:embed="rId3">
            <a:alphaModFix/>
          </a:blip>
          <a:srcRect b="0" l="15664" r="15664" t="22492"/>
          <a:stretch/>
        </p:blipFill>
        <p:spPr>
          <a:xfrm>
            <a:off x="3227675" y="1197825"/>
            <a:ext cx="4829926" cy="3066350"/>
          </a:xfrm>
          <a:prstGeom prst="rect">
            <a:avLst/>
          </a:prstGeom>
          <a:noFill/>
          <a:ln>
            <a:noFill/>
          </a:ln>
        </p:spPr>
      </p:pic>
      <p:sp>
        <p:nvSpPr>
          <p:cNvPr id="758" name="Google Shape;758;p37"/>
          <p:cNvSpPr txBox="1"/>
          <p:nvPr/>
        </p:nvSpPr>
        <p:spPr>
          <a:xfrm>
            <a:off x="431800" y="1436950"/>
            <a:ext cx="2357400" cy="2588100"/>
          </a:xfrm>
          <a:prstGeom prst="rect">
            <a:avLst/>
          </a:prstGeom>
          <a:noFill/>
          <a:ln>
            <a:noFill/>
          </a:ln>
        </p:spPr>
        <p:txBody>
          <a:bodyPr anchorCtr="0" anchor="t" bIns="91425" lIns="91425" spcFirstLastPara="1" rIns="91425" wrap="square" tIns="91425">
            <a:noAutofit/>
          </a:bodyPr>
          <a:lstStyle/>
          <a:p>
            <a:pPr indent="-336550" lvl="0" marL="285750" marR="0" rtl="0" algn="just">
              <a:lnSpc>
                <a:spcPct val="100000"/>
              </a:lnSpc>
              <a:spcBef>
                <a:spcPts val="0"/>
              </a:spcBef>
              <a:spcAft>
                <a:spcPts val="0"/>
              </a:spcAft>
              <a:buClr>
                <a:srgbClr val="1D1F28"/>
              </a:buClr>
              <a:buSzPts val="2400"/>
              <a:buFont typeface="Raleway SemiBold"/>
              <a:buChar char="•"/>
            </a:pPr>
            <a:r>
              <a:rPr lang="en-US" sz="2400" u="sng">
                <a:solidFill>
                  <a:schemeClr val="hlink"/>
                </a:solidFill>
                <a:latin typeface="Raleway SemiBold"/>
                <a:ea typeface="Raleway SemiBold"/>
                <a:cs typeface="Raleway SemiBold"/>
                <a:sym typeface="Raleway SemiBold"/>
                <a:hlinkClick r:id="rId4"/>
              </a:rPr>
              <a:t>Debian</a:t>
            </a:r>
            <a:endParaRPr sz="2400">
              <a:solidFill>
                <a:srgbClr val="1D1F28"/>
              </a:solidFill>
              <a:latin typeface="Raleway SemiBold"/>
              <a:ea typeface="Raleway SemiBold"/>
              <a:cs typeface="Raleway SemiBold"/>
              <a:sym typeface="Raleway SemiBold"/>
            </a:endParaRPr>
          </a:p>
          <a:p>
            <a:pPr indent="-336550" lvl="0" marL="285750" rtl="0" algn="just">
              <a:spcBef>
                <a:spcPts val="0"/>
              </a:spcBef>
              <a:spcAft>
                <a:spcPts val="0"/>
              </a:spcAft>
              <a:buClr>
                <a:srgbClr val="1D1F28"/>
              </a:buClr>
              <a:buSzPts val="2400"/>
              <a:buFont typeface="Raleway SemiBold"/>
              <a:buChar char="•"/>
            </a:pPr>
            <a:r>
              <a:rPr lang="en-US" sz="2400" u="sng">
                <a:solidFill>
                  <a:schemeClr val="hlink"/>
                </a:solidFill>
                <a:latin typeface="Raleway SemiBold"/>
                <a:ea typeface="Raleway SemiBold"/>
                <a:cs typeface="Raleway SemiBold"/>
                <a:sym typeface="Raleway SemiBold"/>
                <a:hlinkClick r:id="rId5"/>
              </a:rPr>
              <a:t>Ubuntu</a:t>
            </a:r>
            <a:endParaRPr sz="2400">
              <a:solidFill>
                <a:srgbClr val="1D1F28"/>
              </a:solidFill>
              <a:latin typeface="Raleway SemiBold"/>
              <a:ea typeface="Raleway SemiBold"/>
              <a:cs typeface="Raleway SemiBold"/>
              <a:sym typeface="Raleway SemiBold"/>
            </a:endParaRPr>
          </a:p>
          <a:p>
            <a:pPr indent="-336550" lvl="0" marL="285750" rtl="0" algn="just">
              <a:spcBef>
                <a:spcPts val="0"/>
              </a:spcBef>
              <a:spcAft>
                <a:spcPts val="0"/>
              </a:spcAft>
              <a:buClr>
                <a:srgbClr val="1D1F28"/>
              </a:buClr>
              <a:buSzPts val="2400"/>
              <a:buFont typeface="Raleway SemiBold"/>
              <a:buChar char="•"/>
            </a:pPr>
            <a:r>
              <a:rPr lang="en-US" sz="2400" u="sng">
                <a:solidFill>
                  <a:schemeClr val="hlink"/>
                </a:solidFill>
                <a:latin typeface="Raleway SemiBold"/>
                <a:ea typeface="Raleway SemiBold"/>
                <a:cs typeface="Raleway SemiBold"/>
                <a:sym typeface="Raleway SemiBold"/>
                <a:hlinkClick r:id="rId6"/>
              </a:rPr>
              <a:t>Mint</a:t>
            </a:r>
            <a:endParaRPr sz="2400">
              <a:solidFill>
                <a:srgbClr val="1D1F28"/>
              </a:solidFill>
              <a:latin typeface="Raleway SemiBold"/>
              <a:ea typeface="Raleway SemiBold"/>
              <a:cs typeface="Raleway SemiBold"/>
              <a:sym typeface="Raleway SemiBold"/>
            </a:endParaRPr>
          </a:p>
          <a:p>
            <a:pPr indent="-336550" lvl="0" marL="285750" rtl="0" algn="just">
              <a:spcBef>
                <a:spcPts val="0"/>
              </a:spcBef>
              <a:spcAft>
                <a:spcPts val="0"/>
              </a:spcAft>
              <a:buClr>
                <a:srgbClr val="1D1F28"/>
              </a:buClr>
              <a:buSzPts val="2400"/>
              <a:buFont typeface="Raleway SemiBold"/>
              <a:buChar char="•"/>
            </a:pPr>
            <a:r>
              <a:rPr lang="en-US" sz="2400" u="sng">
                <a:solidFill>
                  <a:schemeClr val="hlink"/>
                </a:solidFill>
                <a:latin typeface="Raleway SemiBold"/>
                <a:ea typeface="Raleway SemiBold"/>
                <a:cs typeface="Raleway SemiBold"/>
                <a:sym typeface="Raleway SemiBold"/>
                <a:hlinkClick r:id="rId7"/>
              </a:rPr>
              <a:t>Manjaro</a:t>
            </a:r>
            <a:endParaRPr sz="2400">
              <a:solidFill>
                <a:srgbClr val="1D1F28"/>
              </a:solidFill>
              <a:latin typeface="Raleway SemiBold"/>
              <a:ea typeface="Raleway SemiBold"/>
              <a:cs typeface="Raleway SemiBold"/>
              <a:sym typeface="Raleway SemiBold"/>
            </a:endParaRPr>
          </a:p>
          <a:p>
            <a:pPr indent="-336550" lvl="0" marL="285750" rtl="0" algn="just">
              <a:spcBef>
                <a:spcPts val="0"/>
              </a:spcBef>
              <a:spcAft>
                <a:spcPts val="0"/>
              </a:spcAft>
              <a:buClr>
                <a:srgbClr val="1D1F28"/>
              </a:buClr>
              <a:buSzPts val="2400"/>
              <a:buFont typeface="Raleway SemiBold"/>
              <a:buChar char="•"/>
            </a:pPr>
            <a:r>
              <a:rPr lang="en-US" sz="2400" u="sng">
                <a:solidFill>
                  <a:schemeClr val="hlink"/>
                </a:solidFill>
                <a:latin typeface="Raleway SemiBold"/>
                <a:ea typeface="Raleway SemiBold"/>
                <a:cs typeface="Raleway SemiBold"/>
                <a:sym typeface="Raleway SemiBold"/>
                <a:hlinkClick r:id="rId8"/>
              </a:rPr>
              <a:t>openSUSE</a:t>
            </a:r>
            <a:endParaRPr sz="2400">
              <a:solidFill>
                <a:srgbClr val="1D1F28"/>
              </a:solidFill>
              <a:latin typeface="Raleway SemiBold"/>
              <a:ea typeface="Raleway SemiBold"/>
              <a:cs typeface="Raleway SemiBold"/>
              <a:sym typeface="Raleway SemiBold"/>
            </a:endParaRPr>
          </a:p>
          <a:p>
            <a:pPr indent="-336550" lvl="0" marL="285750" rtl="0" algn="just">
              <a:spcBef>
                <a:spcPts val="0"/>
              </a:spcBef>
              <a:spcAft>
                <a:spcPts val="0"/>
              </a:spcAft>
              <a:buClr>
                <a:srgbClr val="1D1F28"/>
              </a:buClr>
              <a:buSzPts val="2400"/>
              <a:buFont typeface="Raleway SemiBold"/>
              <a:buChar char="•"/>
            </a:pPr>
            <a:r>
              <a:rPr lang="en-US" sz="2400" u="sng">
                <a:solidFill>
                  <a:schemeClr val="hlink"/>
                </a:solidFill>
                <a:latin typeface="Raleway SemiBold"/>
                <a:ea typeface="Raleway SemiBold"/>
                <a:cs typeface="Raleway SemiBold"/>
                <a:sym typeface="Raleway SemiBold"/>
                <a:hlinkClick r:id="rId9"/>
              </a:rPr>
              <a:t>RedHat</a:t>
            </a:r>
            <a:endParaRPr sz="2400">
              <a:solidFill>
                <a:srgbClr val="1D1F28"/>
              </a:solidFill>
              <a:latin typeface="Raleway SemiBold"/>
              <a:ea typeface="Raleway SemiBold"/>
              <a:cs typeface="Raleway SemiBold"/>
              <a:sym typeface="Raleway SemiBold"/>
            </a:endParaRPr>
          </a:p>
          <a:p>
            <a:pPr indent="-336550" lvl="0" marL="285750" rtl="0" algn="just">
              <a:spcBef>
                <a:spcPts val="0"/>
              </a:spcBef>
              <a:spcAft>
                <a:spcPts val="0"/>
              </a:spcAft>
              <a:buClr>
                <a:srgbClr val="1D1F28"/>
              </a:buClr>
              <a:buSzPts val="2400"/>
              <a:buFont typeface="Raleway SemiBold"/>
              <a:buChar char="•"/>
            </a:pPr>
            <a:r>
              <a:rPr lang="en-US" sz="2400" u="sng">
                <a:solidFill>
                  <a:schemeClr val="hlink"/>
                </a:solidFill>
                <a:latin typeface="Raleway SemiBold"/>
                <a:ea typeface="Raleway SemiBold"/>
                <a:cs typeface="Raleway SemiBold"/>
                <a:sym typeface="Raleway SemiBold"/>
                <a:hlinkClick r:id="rId10"/>
              </a:rPr>
              <a:t>Fedora</a:t>
            </a:r>
            <a:endParaRPr sz="2400">
              <a:solidFill>
                <a:srgbClr val="1D1F28"/>
              </a:solidFill>
              <a:latin typeface="Raleway SemiBold"/>
              <a:ea typeface="Raleway SemiBold"/>
              <a:cs typeface="Raleway SemiBold"/>
              <a:sym typeface="Raleway SemiBo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5" name="Shape 2245"/>
        <p:cNvGrpSpPr/>
        <p:nvPr/>
      </p:nvGrpSpPr>
      <p:grpSpPr>
        <a:xfrm>
          <a:off x="0" y="0"/>
          <a:ext cx="0" cy="0"/>
          <a:chOff x="0" y="0"/>
          <a:chExt cx="0" cy="0"/>
        </a:xfrm>
      </p:grpSpPr>
      <p:sp>
        <p:nvSpPr>
          <p:cNvPr id="2246" name="Google Shape;2246;p100"/>
          <p:cNvSpPr txBox="1"/>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0" i="0" lang="en-US" sz="4800" u="none" cap="none" strike="noStrike">
                <a:solidFill>
                  <a:srgbClr val="741B47"/>
                </a:solidFill>
                <a:latin typeface="Arial"/>
                <a:ea typeface="Arial"/>
                <a:cs typeface="Arial"/>
                <a:sym typeface="Arial"/>
              </a:rPr>
              <a:t>Searching Files</a:t>
            </a:r>
            <a:endParaRPr b="0" i="0" sz="4800" u="none" cap="none" strike="noStrike">
              <a:solidFill>
                <a:srgbClr val="741B47"/>
              </a:solidFill>
              <a:latin typeface="Raleway SemiBold"/>
              <a:ea typeface="Raleway SemiBold"/>
              <a:cs typeface="Raleway SemiBold"/>
              <a:sym typeface="Raleway SemiBold"/>
            </a:endParaRPr>
          </a:p>
        </p:txBody>
      </p:sp>
      <p:grpSp>
        <p:nvGrpSpPr>
          <p:cNvPr id="2247" name="Google Shape;2247;p100"/>
          <p:cNvGrpSpPr/>
          <p:nvPr/>
        </p:nvGrpSpPr>
        <p:grpSpPr>
          <a:xfrm>
            <a:off x="-159496" y="935676"/>
            <a:ext cx="9179191" cy="903860"/>
            <a:chOff x="258504" y="1514783"/>
            <a:chExt cx="7954927" cy="517200"/>
          </a:xfrm>
        </p:grpSpPr>
        <p:sp>
          <p:nvSpPr>
            <p:cNvPr id="2248" name="Google Shape;2248;p100"/>
            <p:cNvSpPr/>
            <p:nvPr/>
          </p:nvSpPr>
          <p:spPr>
            <a:xfrm rot="5400000">
              <a:off x="585403" y="1575533"/>
              <a:ext cx="517200" cy="3957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100"/>
            <p:cNvSpPr txBox="1"/>
            <p:nvPr/>
          </p:nvSpPr>
          <p:spPr>
            <a:xfrm>
              <a:off x="646153" y="1688608"/>
              <a:ext cx="395700"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grep</a:t>
              </a:r>
              <a:endParaRPr b="0" i="0" sz="1100" u="none" cap="none" strike="noStrike">
                <a:solidFill>
                  <a:schemeClr val="lt1"/>
                </a:solidFill>
                <a:latin typeface="Arial"/>
                <a:ea typeface="Arial"/>
                <a:cs typeface="Arial"/>
                <a:sym typeface="Arial"/>
              </a:endParaRPr>
            </a:p>
          </p:txBody>
        </p:sp>
        <p:sp>
          <p:nvSpPr>
            <p:cNvPr id="2250" name="Google Shape;2250;p100"/>
            <p:cNvSpPr/>
            <p:nvPr/>
          </p:nvSpPr>
          <p:spPr>
            <a:xfrm rot="5400000">
              <a:off x="4443931" y="-1887217"/>
              <a:ext cx="367500" cy="7171500"/>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100"/>
            <p:cNvSpPr txBox="1"/>
            <p:nvPr/>
          </p:nvSpPr>
          <p:spPr>
            <a:xfrm>
              <a:off x="258504" y="1532782"/>
              <a:ext cx="7892700"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lang="en-US" sz="1700">
                  <a:solidFill>
                    <a:schemeClr val="lt1"/>
                  </a:solidFill>
                </a:rPr>
                <a:t>The grep </a:t>
              </a:r>
              <a:r>
                <a:rPr b="0" i="0" lang="en-US" sz="1700" u="none" cap="none" strike="noStrike">
                  <a:solidFill>
                    <a:schemeClr val="lt1"/>
                  </a:solidFill>
                  <a:latin typeface="Arial"/>
                  <a:ea typeface="Arial"/>
                  <a:cs typeface="Arial"/>
                  <a:sym typeface="Arial"/>
                </a:rPr>
                <a:t>searches the given file for lines containing a match to the given strings or words.</a:t>
              </a:r>
              <a:endParaRPr b="0" i="0" sz="1700" u="none" cap="none" strike="noStrike">
                <a:solidFill>
                  <a:schemeClr val="lt1"/>
                </a:solidFill>
                <a:latin typeface="Arial"/>
                <a:ea typeface="Arial"/>
                <a:cs typeface="Arial"/>
                <a:sym typeface="Arial"/>
              </a:endParaRPr>
            </a:p>
          </p:txBody>
        </p:sp>
      </p:grpSp>
      <p:pic>
        <p:nvPicPr>
          <p:cNvPr id="2252" name="Google Shape;2252;p100"/>
          <p:cNvPicPr preferRelativeResize="0"/>
          <p:nvPr/>
        </p:nvPicPr>
        <p:blipFill rotWithShape="1">
          <a:blip r:embed="rId3">
            <a:alphaModFix/>
          </a:blip>
          <a:srcRect b="0" l="0" r="0" t="0"/>
          <a:stretch/>
        </p:blipFill>
        <p:spPr>
          <a:xfrm>
            <a:off x="351836" y="2047221"/>
            <a:ext cx="8440328" cy="149563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sp>
        <p:nvSpPr>
          <p:cNvPr id="2257" name="Google Shape;2257;p101"/>
          <p:cNvSpPr txBox="1"/>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0" i="0" lang="en-US" sz="4800" u="none" cap="none" strike="noStrike">
                <a:solidFill>
                  <a:srgbClr val="741B47"/>
                </a:solidFill>
                <a:latin typeface="Arial"/>
                <a:ea typeface="Arial"/>
                <a:cs typeface="Arial"/>
                <a:sym typeface="Arial"/>
              </a:rPr>
              <a:t>Searching Files</a:t>
            </a:r>
            <a:endParaRPr b="0" i="0" sz="4800" u="none" cap="none" strike="noStrike">
              <a:solidFill>
                <a:srgbClr val="741B47"/>
              </a:solidFill>
              <a:latin typeface="Raleway SemiBold"/>
              <a:ea typeface="Raleway SemiBold"/>
              <a:cs typeface="Raleway SemiBold"/>
              <a:sym typeface="Raleway SemiBold"/>
            </a:endParaRPr>
          </a:p>
        </p:txBody>
      </p:sp>
      <p:grpSp>
        <p:nvGrpSpPr>
          <p:cNvPr id="2258" name="Google Shape;2258;p101"/>
          <p:cNvGrpSpPr/>
          <p:nvPr/>
        </p:nvGrpSpPr>
        <p:grpSpPr>
          <a:xfrm>
            <a:off x="287831" y="935664"/>
            <a:ext cx="8732117" cy="903770"/>
            <a:chOff x="646152" y="1514783"/>
            <a:chExt cx="7567280" cy="517151"/>
          </a:xfrm>
        </p:grpSpPr>
        <p:sp>
          <p:nvSpPr>
            <p:cNvPr id="2259" name="Google Shape;2259;p101"/>
            <p:cNvSpPr/>
            <p:nvPr/>
          </p:nvSpPr>
          <p:spPr>
            <a:xfrm rot="5400000">
              <a:off x="626820" y="1534116"/>
              <a:ext cx="517151" cy="478486"/>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101"/>
            <p:cNvSpPr txBox="1"/>
            <p:nvPr/>
          </p:nvSpPr>
          <p:spPr>
            <a:xfrm>
              <a:off x="646153" y="1664270"/>
              <a:ext cx="478486"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grep -n</a:t>
              </a:r>
              <a:endParaRPr b="0" i="0" sz="1100" u="none" cap="none" strike="noStrike">
                <a:solidFill>
                  <a:schemeClr val="lt1"/>
                </a:solidFill>
                <a:latin typeface="Arial"/>
                <a:ea typeface="Arial"/>
                <a:cs typeface="Arial"/>
                <a:sym typeface="Arial"/>
              </a:endParaRPr>
            </a:p>
          </p:txBody>
        </p:sp>
        <p:sp>
          <p:nvSpPr>
            <p:cNvPr id="2261" name="Google Shape;2261;p101"/>
            <p:cNvSpPr/>
            <p:nvPr/>
          </p:nvSpPr>
          <p:spPr>
            <a:xfrm rot="5400000">
              <a:off x="4485286" y="-1845863"/>
              <a:ext cx="367500" cy="7088792"/>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101"/>
            <p:cNvSpPr txBox="1"/>
            <p:nvPr/>
          </p:nvSpPr>
          <p:spPr>
            <a:xfrm>
              <a:off x="1062306" y="1532782"/>
              <a:ext cx="7088793"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Returns the result of lines</a:t>
              </a:r>
              <a:r>
                <a:rPr lang="en-US" sz="1700">
                  <a:solidFill>
                    <a:schemeClr val="lt1"/>
                  </a:solidFill>
                </a:rPr>
                <a:t> </a:t>
              </a:r>
              <a:r>
                <a:rPr b="0" i="0" lang="en-US" sz="1700" u="none" cap="none" strike="noStrike">
                  <a:solidFill>
                    <a:schemeClr val="lt1"/>
                  </a:solidFill>
                  <a:latin typeface="Arial"/>
                  <a:ea typeface="Arial"/>
                  <a:cs typeface="Arial"/>
                  <a:sym typeface="Arial"/>
                </a:rPr>
                <a:t>matching the search string.</a:t>
              </a:r>
              <a:endParaRPr/>
            </a:p>
          </p:txBody>
        </p:sp>
      </p:grpSp>
      <p:pic>
        <p:nvPicPr>
          <p:cNvPr id="2263" name="Google Shape;2263;p101"/>
          <p:cNvPicPr preferRelativeResize="0"/>
          <p:nvPr/>
        </p:nvPicPr>
        <p:blipFill rotWithShape="1">
          <a:blip r:embed="rId3">
            <a:alphaModFix/>
          </a:blip>
          <a:srcRect b="0" l="0" r="0" t="0"/>
          <a:stretch/>
        </p:blipFill>
        <p:spPr>
          <a:xfrm>
            <a:off x="361362" y="2048290"/>
            <a:ext cx="8421275" cy="323895"/>
          </a:xfrm>
          <a:prstGeom prst="rect">
            <a:avLst/>
          </a:prstGeom>
          <a:noFill/>
          <a:ln>
            <a:noFill/>
          </a:ln>
        </p:spPr>
      </p:pic>
      <p:grpSp>
        <p:nvGrpSpPr>
          <p:cNvPr id="2264" name="Google Shape;2264;p101"/>
          <p:cNvGrpSpPr/>
          <p:nvPr/>
        </p:nvGrpSpPr>
        <p:grpSpPr>
          <a:xfrm>
            <a:off x="287831" y="2587255"/>
            <a:ext cx="8746287" cy="903770"/>
            <a:chOff x="633872" y="1514783"/>
            <a:chExt cx="7579560" cy="517151"/>
          </a:xfrm>
        </p:grpSpPr>
        <p:sp>
          <p:nvSpPr>
            <p:cNvPr id="2265" name="Google Shape;2265;p101"/>
            <p:cNvSpPr/>
            <p:nvPr/>
          </p:nvSpPr>
          <p:spPr>
            <a:xfrm rot="5400000">
              <a:off x="626820" y="1534116"/>
              <a:ext cx="517151" cy="478486"/>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101"/>
            <p:cNvSpPr txBox="1"/>
            <p:nvPr/>
          </p:nvSpPr>
          <p:spPr>
            <a:xfrm>
              <a:off x="646153" y="1664270"/>
              <a:ext cx="478486"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grep -c</a:t>
              </a:r>
              <a:endParaRPr b="0" i="0" sz="1100" u="none" cap="none" strike="noStrike">
                <a:solidFill>
                  <a:schemeClr val="lt1"/>
                </a:solidFill>
                <a:latin typeface="Arial"/>
                <a:ea typeface="Arial"/>
                <a:cs typeface="Arial"/>
                <a:sym typeface="Arial"/>
              </a:endParaRPr>
            </a:p>
          </p:txBody>
        </p:sp>
        <p:sp>
          <p:nvSpPr>
            <p:cNvPr id="2267" name="Google Shape;2267;p101"/>
            <p:cNvSpPr/>
            <p:nvPr/>
          </p:nvSpPr>
          <p:spPr>
            <a:xfrm rot="5400000">
              <a:off x="4485286" y="-1845863"/>
              <a:ext cx="367500" cy="7088792"/>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101"/>
            <p:cNvSpPr txBox="1"/>
            <p:nvPr/>
          </p:nvSpPr>
          <p:spPr>
            <a:xfrm>
              <a:off x="633872" y="1532782"/>
              <a:ext cx="7517227"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Returns the number of lines in which the results matched the search string.</a:t>
              </a:r>
              <a:endParaRPr/>
            </a:p>
          </p:txBody>
        </p:sp>
      </p:grpSp>
      <p:pic>
        <p:nvPicPr>
          <p:cNvPr id="2269" name="Google Shape;2269;p101"/>
          <p:cNvPicPr preferRelativeResize="0"/>
          <p:nvPr/>
        </p:nvPicPr>
        <p:blipFill rotWithShape="1">
          <a:blip r:embed="rId4">
            <a:alphaModFix/>
          </a:blip>
          <a:srcRect b="0" l="0" r="0" t="0"/>
          <a:stretch/>
        </p:blipFill>
        <p:spPr>
          <a:xfrm>
            <a:off x="1423473" y="3559224"/>
            <a:ext cx="5081175" cy="6893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sp>
        <p:nvSpPr>
          <p:cNvPr id="2274" name="Google Shape;2274;p102"/>
          <p:cNvSpPr txBox="1"/>
          <p:nvPr/>
        </p:nvSpPr>
        <p:spPr>
          <a:xfrm>
            <a:off x="431799" y="173800"/>
            <a:ext cx="82173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0" i="0" lang="en-US" sz="4800" u="none" cap="none" strike="noStrike">
                <a:solidFill>
                  <a:srgbClr val="741B47"/>
                </a:solidFill>
                <a:latin typeface="Arial"/>
                <a:ea typeface="Arial"/>
                <a:cs typeface="Arial"/>
                <a:sym typeface="Arial"/>
              </a:rPr>
              <a:t>Searching Files</a:t>
            </a:r>
            <a:endParaRPr b="0" i="0" sz="4800" u="none" cap="none" strike="noStrike">
              <a:solidFill>
                <a:srgbClr val="741B47"/>
              </a:solidFill>
              <a:latin typeface="Raleway SemiBold"/>
              <a:ea typeface="Raleway SemiBold"/>
              <a:cs typeface="Raleway SemiBold"/>
              <a:sym typeface="Raleway SemiBold"/>
            </a:endParaRPr>
          </a:p>
        </p:txBody>
      </p:sp>
      <p:grpSp>
        <p:nvGrpSpPr>
          <p:cNvPr id="2275" name="Google Shape;2275;p102"/>
          <p:cNvGrpSpPr/>
          <p:nvPr/>
        </p:nvGrpSpPr>
        <p:grpSpPr>
          <a:xfrm>
            <a:off x="287831" y="935664"/>
            <a:ext cx="8732117" cy="903770"/>
            <a:chOff x="646152" y="1514783"/>
            <a:chExt cx="7567280" cy="517151"/>
          </a:xfrm>
        </p:grpSpPr>
        <p:sp>
          <p:nvSpPr>
            <p:cNvPr id="2276" name="Google Shape;2276;p102"/>
            <p:cNvSpPr/>
            <p:nvPr/>
          </p:nvSpPr>
          <p:spPr>
            <a:xfrm rot="5400000">
              <a:off x="626820" y="1534116"/>
              <a:ext cx="517151" cy="478486"/>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102"/>
            <p:cNvSpPr txBox="1"/>
            <p:nvPr/>
          </p:nvSpPr>
          <p:spPr>
            <a:xfrm>
              <a:off x="646153" y="1664270"/>
              <a:ext cx="478486"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grep -v</a:t>
              </a:r>
              <a:endParaRPr b="0" i="0" sz="1100" u="none" cap="none" strike="noStrike">
                <a:solidFill>
                  <a:schemeClr val="lt1"/>
                </a:solidFill>
                <a:latin typeface="Arial"/>
                <a:ea typeface="Arial"/>
                <a:cs typeface="Arial"/>
                <a:sym typeface="Arial"/>
              </a:endParaRPr>
            </a:p>
          </p:txBody>
        </p:sp>
        <p:sp>
          <p:nvSpPr>
            <p:cNvPr id="2278" name="Google Shape;2278;p102"/>
            <p:cNvSpPr/>
            <p:nvPr/>
          </p:nvSpPr>
          <p:spPr>
            <a:xfrm rot="5400000">
              <a:off x="4485286" y="-1845863"/>
              <a:ext cx="367500" cy="7088792"/>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102"/>
            <p:cNvSpPr txBox="1"/>
            <p:nvPr/>
          </p:nvSpPr>
          <p:spPr>
            <a:xfrm>
              <a:off x="1062306" y="1532782"/>
              <a:ext cx="7088793"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Returns the result of lines not matching the search string.</a:t>
              </a:r>
              <a:endParaRPr/>
            </a:p>
          </p:txBody>
        </p:sp>
      </p:grpSp>
      <p:pic>
        <p:nvPicPr>
          <p:cNvPr id="2280" name="Google Shape;2280;p102"/>
          <p:cNvPicPr preferRelativeResize="0"/>
          <p:nvPr/>
        </p:nvPicPr>
        <p:blipFill rotWithShape="1">
          <a:blip r:embed="rId3">
            <a:alphaModFix/>
          </a:blip>
          <a:srcRect b="0" l="0" r="0" t="0"/>
          <a:stretch/>
        </p:blipFill>
        <p:spPr>
          <a:xfrm>
            <a:off x="342309" y="2088697"/>
            <a:ext cx="8459381" cy="191479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4" name="Shape 2284"/>
        <p:cNvGrpSpPr/>
        <p:nvPr/>
      </p:nvGrpSpPr>
      <p:grpSpPr>
        <a:xfrm>
          <a:off x="0" y="0"/>
          <a:ext cx="0" cy="0"/>
          <a:chOff x="0" y="0"/>
          <a:chExt cx="0" cy="0"/>
        </a:xfrm>
      </p:grpSpPr>
      <p:sp>
        <p:nvSpPr>
          <p:cNvPr id="2285" name="Google Shape;2285;p10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2286" name="Google Shape;2286;p103"/>
          <p:cNvGrpSpPr/>
          <p:nvPr/>
        </p:nvGrpSpPr>
        <p:grpSpPr>
          <a:xfrm>
            <a:off x="5410301" y="719490"/>
            <a:ext cx="3356124" cy="3829046"/>
            <a:chOff x="2602525" y="317054"/>
            <a:chExt cx="4174283" cy="4762495"/>
          </a:xfrm>
        </p:grpSpPr>
        <p:sp>
          <p:nvSpPr>
            <p:cNvPr id="2287" name="Google Shape;2287;p103"/>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8" name="Google Shape;2288;p103"/>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9" name="Google Shape;2289;p103"/>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0" name="Google Shape;2290;p103"/>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1" name="Google Shape;2291;p103"/>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2" name="Google Shape;2292;p103"/>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3" name="Google Shape;2293;p103"/>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4" name="Google Shape;2294;p103"/>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5" name="Google Shape;2295;p103"/>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6" name="Google Shape;2296;p103"/>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7" name="Google Shape;2297;p103"/>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8" name="Google Shape;2298;p103"/>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9" name="Google Shape;2299;p103"/>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0" name="Google Shape;2300;p103"/>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1" name="Google Shape;2301;p103"/>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2" name="Google Shape;2302;p103"/>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3" name="Google Shape;2303;p103"/>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4" name="Google Shape;2304;p103"/>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5" name="Google Shape;2305;p103"/>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6" name="Google Shape;2306;p103"/>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7" name="Google Shape;2307;p103"/>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8" name="Google Shape;2308;p103"/>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09" name="Google Shape;2309;p103"/>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0" name="Google Shape;2310;p103"/>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1" name="Google Shape;2311;p103"/>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2" name="Google Shape;2312;p103"/>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3" name="Google Shape;2313;p103"/>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4" name="Google Shape;2314;p103"/>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5" name="Google Shape;2315;p103"/>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6" name="Google Shape;2316;p103"/>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7" name="Google Shape;2317;p103"/>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8" name="Google Shape;2318;p103"/>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9" name="Google Shape;2319;p103"/>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0" name="Google Shape;2320;p103"/>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1" name="Google Shape;2321;p103"/>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2" name="Google Shape;2322;p103"/>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3" name="Google Shape;2323;p103"/>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4" name="Google Shape;2324;p103"/>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5" name="Google Shape;2325;p103"/>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6" name="Google Shape;2326;p103"/>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7" name="Google Shape;2327;p103"/>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8" name="Google Shape;2328;p103"/>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9" name="Google Shape;2329;p103"/>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0" name="Google Shape;2330;p103"/>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1" name="Google Shape;2331;p103"/>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2" name="Google Shape;2332;p103"/>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3" name="Google Shape;2333;p103"/>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4" name="Google Shape;2334;p103"/>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5" name="Google Shape;2335;p103"/>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6" name="Google Shape;2336;p103"/>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7" name="Google Shape;2337;p103"/>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8" name="Google Shape;2338;p103"/>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9" name="Google Shape;2339;p103"/>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0" name="Google Shape;2340;p103"/>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1" name="Google Shape;2341;p103"/>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2" name="Google Shape;2342;p103"/>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3" name="Google Shape;2343;p103"/>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344" name="Google Shape;2344;p103"/>
            <p:cNvGrpSpPr/>
            <p:nvPr/>
          </p:nvGrpSpPr>
          <p:grpSpPr>
            <a:xfrm>
              <a:off x="2941619" y="3895613"/>
              <a:ext cx="483621" cy="510995"/>
              <a:chOff x="4345944" y="4626313"/>
              <a:chExt cx="483621" cy="510995"/>
            </a:xfrm>
          </p:grpSpPr>
          <p:grpSp>
            <p:nvGrpSpPr>
              <p:cNvPr id="2345" name="Google Shape;2345;p103"/>
              <p:cNvGrpSpPr/>
              <p:nvPr/>
            </p:nvGrpSpPr>
            <p:grpSpPr>
              <a:xfrm>
                <a:off x="4345944" y="4852987"/>
                <a:ext cx="474200" cy="284321"/>
                <a:chOff x="4345944" y="4852987"/>
                <a:chExt cx="474200" cy="284321"/>
              </a:xfrm>
            </p:grpSpPr>
            <p:sp>
              <p:nvSpPr>
                <p:cNvPr id="2346" name="Google Shape;2346;p103"/>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7" name="Google Shape;2347;p103"/>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8" name="Google Shape;2348;p103"/>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349" name="Google Shape;2349;p103"/>
                <p:cNvGrpSpPr/>
                <p:nvPr/>
              </p:nvGrpSpPr>
              <p:grpSpPr>
                <a:xfrm>
                  <a:off x="4457040" y="4985575"/>
                  <a:ext cx="133724" cy="77247"/>
                  <a:chOff x="4457040" y="4985575"/>
                  <a:chExt cx="133724" cy="77247"/>
                </a:xfrm>
              </p:grpSpPr>
              <p:sp>
                <p:nvSpPr>
                  <p:cNvPr id="2350" name="Google Shape;2350;p103"/>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1" name="Google Shape;2351;p103"/>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352" name="Google Shape;2352;p103"/>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3" name="Google Shape;2353;p103"/>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4" name="Google Shape;2354;p103"/>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5" name="Google Shape;2355;p103"/>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6" name="Google Shape;2356;p103"/>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7" name="Google Shape;2357;p103"/>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8" name="Google Shape;2358;p103"/>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9" name="Google Shape;2359;p103"/>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0" name="Google Shape;2360;p103"/>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1" name="Google Shape;2361;p103"/>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2" name="Google Shape;2362;p103"/>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3" name="Google Shape;2363;p103"/>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4" name="Google Shape;2364;p103"/>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5" name="Google Shape;2365;p103"/>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6" name="Google Shape;2366;p103"/>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7" name="Google Shape;2367;p103"/>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8" name="Google Shape;2368;p103"/>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9" name="Google Shape;2369;p103"/>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0" name="Google Shape;2370;p103"/>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1" name="Google Shape;2371;p103"/>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2" name="Google Shape;2372;p103"/>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3" name="Google Shape;2373;p103"/>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4" name="Google Shape;2374;p103"/>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5" name="Google Shape;2375;p103"/>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6" name="Google Shape;2376;p103"/>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7" name="Google Shape;2377;p103"/>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8" name="Google Shape;2378;p103"/>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9" name="Google Shape;2379;p103"/>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0" name="Google Shape;2380;p103"/>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1" name="Google Shape;2381;p103"/>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2" name="Google Shape;2382;p103"/>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3" name="Google Shape;2383;p103"/>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4" name="Google Shape;2384;p103"/>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5" name="Google Shape;2385;p103"/>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6" name="Google Shape;2386;p103"/>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7" name="Google Shape;2387;p103"/>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8" name="Google Shape;2388;p103"/>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9" name="Google Shape;2389;p103"/>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0" name="Google Shape;2390;p103"/>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1" name="Google Shape;2391;p103"/>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2" name="Google Shape;2392;p103"/>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3" name="Google Shape;2393;p103"/>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4" name="Google Shape;2394;p103"/>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5" name="Google Shape;2395;p103"/>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6" name="Google Shape;2396;p103"/>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7" name="Google Shape;2397;p103"/>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8" name="Google Shape;2398;p103"/>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9" name="Google Shape;2399;p103"/>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0" name="Google Shape;2400;p103"/>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1" name="Google Shape;2401;p103"/>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2" name="Google Shape;2402;p103"/>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3" name="Google Shape;2403;p103"/>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4" name="Google Shape;2404;p103"/>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5" name="Google Shape;2405;p103"/>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6" name="Google Shape;2406;p103"/>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7" name="Google Shape;2407;p103"/>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8" name="Google Shape;2408;p103"/>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9" name="Google Shape;2409;p103"/>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0" name="Google Shape;2410;p103"/>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1" name="Google Shape;2411;p103"/>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2" name="Google Shape;2412;p103"/>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3" name="Google Shape;2413;p103"/>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4" name="Google Shape;2414;p103"/>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5" name="Google Shape;2415;p103"/>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416" name="Google Shape;2416;p103"/>
              <p:cNvGrpSpPr/>
              <p:nvPr/>
            </p:nvGrpSpPr>
            <p:grpSpPr>
              <a:xfrm>
                <a:off x="4543079" y="4626313"/>
                <a:ext cx="286486" cy="386884"/>
                <a:chOff x="4543079" y="4626313"/>
                <a:chExt cx="286486" cy="386884"/>
              </a:xfrm>
            </p:grpSpPr>
            <p:grpSp>
              <p:nvGrpSpPr>
                <p:cNvPr id="2417" name="Google Shape;2417;p103"/>
                <p:cNvGrpSpPr/>
                <p:nvPr/>
              </p:nvGrpSpPr>
              <p:grpSpPr>
                <a:xfrm>
                  <a:off x="4543079" y="4626313"/>
                  <a:ext cx="286486" cy="386884"/>
                  <a:chOff x="4543079" y="4626313"/>
                  <a:chExt cx="286486" cy="386884"/>
                </a:xfrm>
              </p:grpSpPr>
              <p:sp>
                <p:nvSpPr>
                  <p:cNvPr id="2418" name="Google Shape;2418;p103"/>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9" name="Google Shape;2419;p103"/>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0" name="Google Shape;2420;p103"/>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1" name="Google Shape;2421;p103"/>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2" name="Google Shape;2422;p103"/>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423" name="Google Shape;2423;p103"/>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4" name="Google Shape;2424;p103"/>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5" name="Google Shape;2425;p103"/>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2426" name="Google Shape;2426;p103"/>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7" name="Google Shape;2427;p103"/>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8" name="Google Shape;2428;p103"/>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9" name="Google Shape;2429;p103"/>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0" name="Google Shape;2430;p103"/>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1" name="Google Shape;2431;p103"/>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432" name="Google Shape;2432;p103"/>
          <p:cNvSpPr txBox="1"/>
          <p:nvPr>
            <p:ph idx="4294967295" type="ctrTitle"/>
          </p:nvPr>
        </p:nvSpPr>
        <p:spPr>
          <a:xfrm>
            <a:off x="685800" y="1202438"/>
            <a:ext cx="4343700" cy="8328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en-US" sz="7200" u="none" cap="none" strike="noStrike">
                <a:solidFill>
                  <a:srgbClr val="8F4B6C"/>
                </a:solidFill>
                <a:latin typeface="Raleway SemiBold"/>
                <a:ea typeface="Raleway SemiBold"/>
                <a:cs typeface="Raleway SemiBold"/>
                <a:sym typeface="Raleway SemiBold"/>
              </a:rPr>
              <a:t>THANKS!</a:t>
            </a:r>
            <a:endParaRPr b="0" i="0" sz="7200" u="none" cap="none" strike="noStrike">
              <a:solidFill>
                <a:srgbClr val="8F4B6C"/>
              </a:solidFill>
              <a:latin typeface="Raleway SemiBold"/>
              <a:ea typeface="Raleway SemiBold"/>
              <a:cs typeface="Raleway SemiBold"/>
              <a:sym typeface="Raleway SemiBold"/>
            </a:endParaRPr>
          </a:p>
        </p:txBody>
      </p:sp>
      <p:sp>
        <p:nvSpPr>
          <p:cNvPr id="2433" name="Google Shape;2433;p103"/>
          <p:cNvSpPr txBox="1"/>
          <p:nvPr>
            <p:ph idx="4294967295" type="subTitle"/>
          </p:nvPr>
        </p:nvSpPr>
        <p:spPr>
          <a:xfrm>
            <a:off x="685800" y="2021059"/>
            <a:ext cx="4343700" cy="19200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600"/>
              </a:spcBef>
              <a:spcAft>
                <a:spcPts val="0"/>
              </a:spcAft>
              <a:buClr>
                <a:schemeClr val="accent1"/>
              </a:buClr>
              <a:buSzPts val="1800"/>
              <a:buFont typeface="Barlow Light"/>
              <a:buNone/>
            </a:pPr>
            <a:r>
              <a:rPr b="1" i="0" lang="en-US" sz="3600" u="none" cap="none" strike="noStrike">
                <a:solidFill>
                  <a:srgbClr val="1D1F28"/>
                </a:solidFill>
                <a:latin typeface="Barlow"/>
                <a:ea typeface="Barlow"/>
                <a:cs typeface="Barlow"/>
                <a:sym typeface="Barlow"/>
              </a:rPr>
              <a:t>Any questions?</a:t>
            </a:r>
            <a:endParaRPr b="0" i="0" sz="2000" u="none" cap="none" strike="noStrike">
              <a:solidFill>
                <a:schemeClr val="dk1"/>
              </a:solidFill>
              <a:latin typeface="Barlow Light"/>
              <a:ea typeface="Barlow Light"/>
              <a:cs typeface="Barlow Light"/>
              <a:sym typeface="Barlow Light"/>
            </a:endParaRPr>
          </a:p>
        </p:txBody>
      </p:sp>
      <p:pic>
        <p:nvPicPr>
          <p:cNvPr id="2434" name="Google Shape;2434;p103"/>
          <p:cNvPicPr preferRelativeResize="0"/>
          <p:nvPr/>
        </p:nvPicPr>
        <p:blipFill rotWithShape="1">
          <a:blip r:embed="rId3">
            <a:alphaModFix/>
          </a:blip>
          <a:srcRect b="0" l="0" r="0" t="0"/>
          <a:stretch/>
        </p:blipFill>
        <p:spPr>
          <a:xfrm>
            <a:off x="4512147" y="623245"/>
            <a:ext cx="2361997" cy="25834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38"/>
          <p:cNvSpPr txBox="1"/>
          <p:nvPr/>
        </p:nvSpPr>
        <p:spPr>
          <a:xfrm>
            <a:off x="1153250" y="2042750"/>
            <a:ext cx="7478100" cy="1160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4800"/>
              <a:buFont typeface="Arial"/>
              <a:buNone/>
            </a:pPr>
            <a:r>
              <a:rPr lang="en-US" sz="3600">
                <a:solidFill>
                  <a:srgbClr val="741B47"/>
                </a:solidFill>
                <a:latin typeface="Raleway Medium"/>
                <a:ea typeface="Raleway Medium"/>
                <a:cs typeface="Raleway Medium"/>
                <a:sym typeface="Raleway Medium"/>
              </a:rPr>
              <a:t>Using Linux on Different Platforms</a:t>
            </a:r>
            <a:endParaRPr sz="3600">
              <a:solidFill>
                <a:srgbClr val="741B47"/>
              </a:solidFill>
              <a:latin typeface="Raleway Medium"/>
              <a:ea typeface="Raleway Medium"/>
              <a:cs typeface="Raleway Medium"/>
              <a:sym typeface="Raleway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3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769" name="Google Shape;769;p39"/>
          <p:cNvSpPr txBox="1"/>
          <p:nvPr>
            <p:ph type="title"/>
          </p:nvPr>
        </p:nvSpPr>
        <p:spPr>
          <a:xfrm>
            <a:off x="431800" y="173800"/>
            <a:ext cx="3284700" cy="3630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sz="2400">
                <a:solidFill>
                  <a:srgbClr val="741B47"/>
                </a:solidFill>
                <a:latin typeface="Arial"/>
                <a:ea typeface="Arial"/>
                <a:cs typeface="Arial"/>
                <a:sym typeface="Arial"/>
              </a:rPr>
              <a:t>Linux Alternatives</a:t>
            </a:r>
            <a:endParaRPr sz="2400">
              <a:solidFill>
                <a:srgbClr val="419DD3"/>
              </a:solidFill>
              <a:latin typeface="Arial"/>
              <a:ea typeface="Arial"/>
              <a:cs typeface="Arial"/>
              <a:sym typeface="Arial"/>
            </a:endParaRPr>
          </a:p>
        </p:txBody>
      </p:sp>
      <p:pic>
        <p:nvPicPr>
          <p:cNvPr id="770" name="Google Shape;770;p39"/>
          <p:cNvPicPr preferRelativeResize="0"/>
          <p:nvPr/>
        </p:nvPicPr>
        <p:blipFill>
          <a:blip r:embed="rId3">
            <a:alphaModFix/>
          </a:blip>
          <a:stretch>
            <a:fillRect/>
          </a:stretch>
        </p:blipFill>
        <p:spPr>
          <a:xfrm>
            <a:off x="0" y="2108275"/>
            <a:ext cx="4856376" cy="3035226"/>
          </a:xfrm>
          <a:prstGeom prst="rect">
            <a:avLst/>
          </a:prstGeom>
          <a:noFill/>
          <a:ln>
            <a:noFill/>
          </a:ln>
        </p:spPr>
      </p:pic>
      <p:pic>
        <p:nvPicPr>
          <p:cNvPr id="771" name="Google Shape;771;p39"/>
          <p:cNvPicPr preferRelativeResize="0"/>
          <p:nvPr/>
        </p:nvPicPr>
        <p:blipFill>
          <a:blip r:embed="rId4">
            <a:alphaModFix/>
          </a:blip>
          <a:stretch>
            <a:fillRect/>
          </a:stretch>
        </p:blipFill>
        <p:spPr>
          <a:xfrm>
            <a:off x="237200" y="585963"/>
            <a:ext cx="2946276" cy="1473150"/>
          </a:xfrm>
          <a:prstGeom prst="rect">
            <a:avLst/>
          </a:prstGeom>
          <a:noFill/>
          <a:ln>
            <a:noFill/>
          </a:ln>
        </p:spPr>
      </p:pic>
      <p:pic>
        <p:nvPicPr>
          <p:cNvPr id="772" name="Google Shape;772;p39"/>
          <p:cNvPicPr preferRelativeResize="0"/>
          <p:nvPr/>
        </p:nvPicPr>
        <p:blipFill>
          <a:blip r:embed="rId5">
            <a:alphaModFix/>
          </a:blip>
          <a:stretch>
            <a:fillRect/>
          </a:stretch>
        </p:blipFill>
        <p:spPr>
          <a:xfrm>
            <a:off x="4636917" y="2286050"/>
            <a:ext cx="4469009" cy="2819300"/>
          </a:xfrm>
          <a:prstGeom prst="rect">
            <a:avLst/>
          </a:prstGeom>
          <a:noFill/>
          <a:ln>
            <a:noFill/>
          </a:ln>
        </p:spPr>
      </p:pic>
      <p:pic>
        <p:nvPicPr>
          <p:cNvPr id="773" name="Google Shape;773;p39"/>
          <p:cNvPicPr preferRelativeResize="0"/>
          <p:nvPr/>
        </p:nvPicPr>
        <p:blipFill>
          <a:blip r:embed="rId6">
            <a:alphaModFix/>
          </a:blip>
          <a:stretch>
            <a:fillRect/>
          </a:stretch>
        </p:blipFill>
        <p:spPr>
          <a:xfrm>
            <a:off x="3412175" y="67100"/>
            <a:ext cx="5638574" cy="28192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